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великих держав XI–XV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Русь, Византия, Европа, степь и Османский мир меняли лицо Средневековья.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 — середина XV века стали временем, когда государства искали новые способы собирать налоги, управлять землями и выигрывать войны. В средневековом мире модернизация означала не заводы, а более эффективную власть.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государства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модернизации в средневековом мире
</a:t>
            </a:r>
            <a:endParaRPr lang="en-US" sz="338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без 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Средние века не разрушала старые порядки, а перестраивала их изнутри. Власть, армия и хозяйство обновлялись так, чтобы сохранялась преемственность и возрастала управляемость.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ускорения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Движущими силами перемен были рост населения, расширение торговли и усиление соперничества между государствами. Чем активнее шли войны и обмен, тем быстрее заимствовались новые практики.
</a:t>
            </a:r>
            <a:endParaRPr lang="en-US" sz="924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Легитимация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идеология помогали правителям объяснять свои притязания на власть и подчинение общества. Без такой легитимации реформы редко становились признанными и долговечными.
</a:t>
            </a:r>
            <a:endParaRPr lang="en-US" sz="964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институтов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успешными оказывались те государства, где изменения закреплялись в устойчивых институтах. Разовые меры давали быстрый эффект, но только система обеспечивала длительный результат.
</a:t>
            </a:r>
            <a:endParaRPr lang="en-US" sz="9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предпосылки перемен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соперничества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конфликты заставляли государства перенимать чужой опыт быстрее, чем в мирное время. Дипломатия, разведка и военные контакты становились каналами заимствований.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подъем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 XI–XIII веках расширил круг налогоплательщиков, воинов и ремесленников. Вместе с этим усилился спрос на учет ресурсов и более точное управление землями.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соединили Балтику, Черное море, Средиземноморье и степные пространства. Через эти маршруты двигались деньги, товары, люди и политическое влияние.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системы и политические идеи оправдывали власть правителей и задавали нормы поведения. Это помогало собирать общественную поддержку для войн, налогов и реформ.
</a:t>
            </a:r>
            <a:endParaRPr lang="en-US" sz="10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институты и технологии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реформы превращались в устойчивые механизмы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нашествия монголов русские княжества укрепляли города, развивали торговлю и поддерживали письменную культуру. Эти процессы создавали основу политического соперничества и более сложного управления.
</a:t>
            </a:r>
            <a:endParaRPr lang="en-US" sz="82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князья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XIII века прежние центры силы оказались включены в ордынскую систему дани и учета. В новых условиях особенно важным стало умение собирать ресурсы и передавать их дальше.
</a:t>
            </a:r>
            <a:endParaRPr lang="en-US" sz="92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Ордынская перестройка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постепенно превратилась в центр объединения земель и перераспределения ресурсов. Ее возвышение связано не только с военной силой, но и с организацией сбора доходов.
</a:t>
            </a:r>
            <a:endParaRPr lang="en-US" sz="90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Москвы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от домонгольского роста к новой модели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боя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войне все чаще зависел не от личной храбрости, а от согласованного действия отрядов, командования и снабжения. Организованная дружина становилась важнее случайного ополчения.
</a:t>
            </a:r>
            <a:endParaRPr lang="en-US" sz="1493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 тактика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вооружения усилило значение конницы и пехоты, а также изменило тактику сражений. Государства, способные лучше оснащать воинов, получали заметное преимущество.
</a:t>
            </a:r>
            <a:endParaRPr lang="en-US" sz="1406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осады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Осадная техника делала крепости ключевым элементом обороны и наступления. Стены, башни и укрепления становились не только защитой, но и способом удерживать землю под контролем.
</a:t>
            </a:r>
            <a:endParaRPr lang="en-US" sz="1406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обеспечения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инфраструктура требовала денег, мастеров и постоянного управления. Поэтому армия все теснее связывалась с налогами, дорогами и административным контролем над территорией.
</a:t>
            </a:r>
            <a:endParaRPr lang="en-US" sz="140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конкуренция и фортификация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синтетическая схема по материалам темы, без привязки к точным статистическим данным
</a:t>
            </a:r>
            <a:endParaRPr lang="en-US" sz="101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дань и торговые пути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пути сообщения связывали производство, сбор пошлин и политическое влияние. Там, где проходили торговые маршруты, быстрее росли доходы правителей.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работали пути и города, тем надежнее становилась власть. Контроль над обменом превращался в политический ресурс.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перестройка и новые элиты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важнее статуса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все сильнее опиралась на людей, способных служить в войске и управлении. Это постепенно повышало значение верности, а не только происхождения и родства.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управленческой элиты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дворы и затем московский центр формировали новые механизмы подчинения. Правитель нуждался в тех, кто мог собирать налоги, вести учет и исполнять приказы.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группы усиливали связь между землей, военной обязанностью и получением вознаграждения. Так складывалась более гибкая система зависимости, чем старая родовая иерархия.
</a:t>
            </a:r>
            <a:endParaRPr lang="en-US" sz="1192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опора власти
</a:t>
            </a:r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устойчивость все чаще зависела от того, насколько элиты были встроены в службу государству. Там, где это удавалось, централизация продвигалась быстрее и надежнее.
</a:t>
            </a:r>
            <a:endParaRPr lang="en-US" sz="12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Византия: имперская модель и кризисы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столицы
</a:t>
            </a:r>
            <a:pPr algn="l" indent="0" marL="0">
              <a:lnSpc>
                <a:spcPct val="15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не только столицей, но и узлом управления, финансов и морской логистики. Имперская бюрократия позволяла удерживать связь между центром и провинциями, несмотря на огромную нагрузку.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модели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модель показала, что развитая администрация не гарантирует устойчивости без достаточной ресурсной базы и военной силы. Именно этот разрыв ускорил ослабление империи в позднее Средневековье.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кризисов
</a:t>
            </a:r>
            <a:pPr algn="l" indent="0" marL="0">
              <a:lnSpc>
                <a:spcPct val="15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XIII–XV веках внешние удары и внутренняя слабость подорвали ресурсы империи. Территория сокращалась, а управление становилось все более зависимым от ограниченных людских и финансовых резервов.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5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становились дипломатия, союзы и попытки перераспределить силы между ключевыми центрами. Важнейшей задачей оставалась оборона стратегических узлов, прежде всего самой столицы и прибрежных крепостей.
</a:t>
            </a:r>
            <a:endParaRPr lang="en-US" sz="7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города и королевская централизация
</a:t>
            </a:r>
            <a:endParaRPr lang="en-US" sz="338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добивались хартиями и привилегиями права на самоуправление, что укрепляло местные элиты и снижало зависимость от сеньоров. Это создавало новые центры богатства, суда и политического влияния.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централизация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Франции, Англии и Испании монархи расширяли королевские суды, вводили единые правила сбора доходов и опирались на чиновников. Так складывалась более управляемая королевская власть.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союзы и купеческие сети связывали города, рынки и порты. Рост обмена давал деньги на наём воинов, строительство укреплений и развитие аппарата управления.
</a:t>
            </a:r>
            <a:endParaRPr lang="en-US" sz="1062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Феодальные связи не исчезали, но постепенно подчинялись интересам короны. Реформы усиливали не только власть монарха, но и устойчивость самого государства в условиях войны.
</a:t>
            </a:r>
            <a:endParaRPr lang="en-US" sz="10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наследников монгольского мира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Управленческие практики Орды влияли на соседей, прежде всего на Русь. Через опыт переписей, сбора дани и посредничества в политике укреплялись новые модели власти.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Орда и другие наследники Монгольской империи сохраняли высокую подвижность войска и быстрое реагирование на угрозы. Такая организация позволяла контролировать большие пространства при сравнительно небольших силах.
</a:t>
            </a:r>
            <a:endParaRPr lang="en-US" sz="90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Подчинённые земли облагались данью, а население учитывалось для более точного сбора ресурсов. Административный контроль усиливал зависимость местных правителей от степного центра.
</a:t>
            </a:r>
            <a:endParaRPr lang="en-US" sz="1017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государства держали под контролем торговые пути между Востоком и Западом. Доходы от пошлин и безопасности караванов превращались в важный источник силы правителей.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68" y="994725"/>
            <a:ext cx="1618913" cy="285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543" y="994725"/>
            <a:ext cx="1618913" cy="28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118" y="994725"/>
            <a:ext cx="1618913" cy="28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1693" y="994725"/>
            <a:ext cx="1618913" cy="285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1132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Османское государство быстро росло благодаря сочетанию военной дисциплины и гибкой системы отбора служилых людей. Верность султану становилась главным условием продвижения и участия в управлении.
</a:t>
            </a:r>
            <a:endParaRPr lang="en-US" sz="578" dirty="0"/>
          </a:p>
        </p:txBody>
      </p:sp>
      <p:sp>
        <p:nvSpPr>
          <p:cNvPr id="13" name="Text 2"/>
          <p:cNvSpPr txBox="1"/>
          <p:nvPr/>
        </p:nvSpPr>
        <p:spPr>
          <a:xfrm>
            <a:off x="51132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султану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58390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территории не разрушались полностью, а включались в новую систему налогов и контроля. Это позволяло быстро получать доход и удерживать подчинённые земли.
</a:t>
            </a:r>
            <a:endParaRPr lang="en-US" sz="578" dirty="0"/>
          </a:p>
        </p:txBody>
      </p:sp>
      <p:sp>
        <p:nvSpPr>
          <p:cNvPr id="15" name="Text 4"/>
          <p:cNvSpPr txBox="1"/>
          <p:nvPr/>
        </p:nvSpPr>
        <p:spPr>
          <a:xfrm>
            <a:off x="258390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порядок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65647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администрация действовали согласованно: военные успехи сразу закреплялись управлением, а управление поддерживало новые завоевания. Такая связка делала экспансию особенно устойчивой.
</a:t>
            </a:r>
            <a:endParaRPr lang="en-US" sz="578" dirty="0"/>
          </a:p>
        </p:txBody>
      </p:sp>
      <p:sp>
        <p:nvSpPr>
          <p:cNvPr id="17" name="Text 6"/>
          <p:cNvSpPr txBox="1"/>
          <p:nvPr/>
        </p:nvSpPr>
        <p:spPr>
          <a:xfrm>
            <a:off x="465647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672905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элита формировалась как служилая и зависимая от центра группа. Благодаря этому султан усиливал личную власть, а государство получало управляемую вертикаль.
</a:t>
            </a:r>
            <a:endParaRPr lang="en-US" sz="585" dirty="0"/>
          </a:p>
        </p:txBody>
      </p:sp>
      <p:sp>
        <p:nvSpPr>
          <p:cNvPr id="19" name="Text 8"/>
          <p:cNvSpPr txBox="1"/>
          <p:nvPr/>
        </p:nvSpPr>
        <p:spPr>
          <a:xfrm>
            <a:off x="672905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элита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Османы превратились в сильную державу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932" y="1497250"/>
            <a:ext cx="3897287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основные направления изменений в крупнейших центрах Евразии и увидеть, какие механизмы модернизации были для них ключевыми.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зависел не от одного фактора, а от сочетания управления, ресурсов и способности быстро адаптироваться.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о модернизации держав XI—середины XV вв.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модернизации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право и религиозные институты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
</a:t>
            </a:r>
            <a:pPr algn="l" indent="0" marL="0">
              <a:lnSpc>
                <a:spcPct val="150000"/>
              </a:lnSpc>
              <a:buNone/>
            </a:pPr>
            <a:r>
              <a:rPr lang="en-US" sz="12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Руси книжная культура укрепляла авторитет власти и церкви. Письменность, летописание и церковное обучение помогали сохранять память о прошлом и передавать нормы поведения.
</a:t>
            </a:r>
            <a:endParaRPr lang="en-US" sz="1239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учёность
</a:t>
            </a:r>
            <a:pPr algn="l" indent="0" marL="0">
              <a:lnSpc>
                <a:spcPct val="150000"/>
              </a:lnSpc>
              <a:buNone/>
            </a:pPr>
            <a:r>
              <a:rPr lang="en-US" sz="12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Византии образование и учёность поддерживали представление об имперской преемственности. Грамотные чиновники и богословы обеспечивали работу сложной государственной системы.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право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университеты и каноническое право создали новую среду для подготовки юристов и администраторов. Это усиливало королевскую власть и судопроизводство.
</a:t>
            </a:r>
            <a:endParaRPr lang="en-US" sz="1252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запись
</a:t>
            </a:r>
            <a:pPr algn="l" indent="0" marL="0">
              <a:lnSpc>
                <a:spcPct val="150000"/>
              </a:lnSpc>
              <a:buNone/>
            </a:pPr>
            <a:r>
              <a:rPr lang="en-US" sz="12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исламском мире судопроизводство, религиозное знание и письменная фиксация решений повышали управляемость государства. Запись норм делала власть более предсказуемой и устойчивой.
</a:t>
            </a:r>
            <a:endParaRPr lang="en-US" sz="12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коммуникации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 картография расширяли горизонты торговли, а вместе с ними — и скорость обмена знаниями. Купцы и капитаны переносили не только товары, но и практические навыки управления путями.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осадная техника быстро распространялись через войны и заимствования. Государства, которые вовремя перенимали новые приёмы, получали преимущество в штурме крепостей и обороне городов.
</a:t>
            </a:r>
            <a:endParaRPr lang="en-US" sz="924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Посольства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соединяла разные политические миры и помогала передавать опыт управления, права и снабжения. Посольства нередко становились каналом, через который распространялись полезные решения.
</a:t>
            </a:r>
            <a:endParaRPr lang="en-US" sz="924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морские республики и степные коммуникации связывали Средиземноморье, Чёрное море и внутренние районы Евразии. Так формировалось общее пространство движения людей, идей и ресурсов.
</a:t>
            </a:r>
            <a:endParaRPr lang="en-US" sz="9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169" y="3085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6619" y="30856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Торговое 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державы усиливались там, где контроль над торговлей приносил стабильные доходы. Порты, пошлины и флот позволяли им накапливать ресурсы быстрее, чем соседям без выхода к ключевым путям.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государства опирались на скорость передвижения, манёвренность войска и контроль больших пространств. Такая модель хорошо работала в открытых регионах, но хуже — при длительной осаде и удержании городов.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добивалась успеха через постепенное собирание земель и укрепление княжеского центра. Централизация помогала распределять ресурсы и подчинять местные силы общей политической задаче.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истощение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сохраняла высокий уровень управленческой традиции, однако постоянные войны и ограниченность ресурсов ослабляли её возможности. Богатая политическая культура не всегда компенсировала нехватку сил.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были разными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XI–XIV века
</a:t>
            </a:r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в Восточной Европе усиливается сбор ресурсов и формируются более жёсткие центры власти. Русские земли постепенно движутся к объединению вокруг наиболее сильных княжеств.
</a:t>
            </a:r>
            <a:endParaRPr lang="en-US" sz="1258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XIII–XV века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короли расширяют налоги, суд и административный контроль. Города и торговля поддерживают рост монархий, которые становятся прочнее прежних феодальных связей.
</a:t>
            </a:r>
            <a:endParaRPr lang="en-US" sz="1306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 века
</a:t>
            </a:r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 века Османское государство наращивает давление на Балканы, а в Евразии в целом возрастает роль постоянного управления, профессиональной службы и централизованного сбора доходов.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к середине XV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вызова к результату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повторяющиеся цепочки показывают, как разные причины приводили к укреплению государства через реформы, доходы и институты.
</a:t>
            </a:r>
            <a:endParaRPr lang="en-US" sz="9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 века великие державы Евразии уже опирались не только на традицию, но и на более сложные институты, налоги и службу. Именно это подготовило новый этап исторического развития.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итогов модернизации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2026-07-26T09:12:07Z</dcterms:created>
  <dcterms:modified xsi:type="dcterms:W3CDTF">2026-07-26T09:12:07Z</dcterms:modified>
</cp:coreProperties>
</file>