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Биография, эпоха и книги создают живой литературный портрет автора.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Штрихи к портретам писателей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часто объясняет, откуда в его книгах берутся темы чести, одиночества, совести, семьи и смысла жизни. Детство, учёба, дружба, служба и испытания становятся ключом к героям и языку произведений.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биография помогает читать литературу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основа русского литературного языка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и 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учился в Царскосельском лицее, где рано проявил дар слова и интерес к свободе мысли. Его творчество связано с Петербургом, Болдинской осенью и становлением нового литературного языка.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узнают по стилю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читателей Пушкин остаётся автором «Евгения Онегина», «Капитанской дочки» и «Бориса Годунова». Его образ соединяет живость характера, культурную широту и точность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поэт одиночества и внутреннего конфликта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«Герой нашего времени» показывает Печорина — умного, сильного и противоречивого героя. Через него Лермонтов раскрывает разрыв между мечтой и реальностью, а также трудность настоящего понимания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военная служба и дуэльный конфликт стали важными частями его биографического и литературного образа. Они помогают увидеть, почему в его текстах так часто звучат темы свободы, одиночества и внутреннего напряжения.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прожил всего 26 лет, но успел создать произведения, в которых особенно заметны тревога, гордость и недовольство миром. Его лирика звучит как разговор человека с самим собой.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Лермонтов: сравнение биографических вех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связаны с важными литературными центрами России, но путь каждого был особенным.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Лермонтов создали великие произведения очень рано; короткая жизнь не помешала их влиянию на литературу.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общеизвестные биографические данные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Гоголь: сатирик, который видел смешное и тревожное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Гоголю были свойственны тревожность, интерес к необычному и склонность соединять комическое с мрачным. Такой взгляд на мир создаёт его неповторимый художественный тон.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«Ревизоре», «Мёртвых душах» и «Шинели» писатель показывает чиновников, пустую суету и судьбу маленького человека. Эти темы делают его книги особенно узнаваемыми.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внимательно наблюдал повседневную жизнь и умел замечать в ней и смешное, и беспокойное. Благодаря этому его сатира не только смешит, но и заставляет задуматься.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Украинские корни и жизнь между Россией и Европой расширили круг его впечатлений. Это заметно в образах, языке и особой атмосфере многих его произведений.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Лермонтов, Гоголь: главные даты и произведения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увидеть биографические опоры и ведущие темы трёх авторов.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писателя свой путь и своя тема, но всех объединяет огромная роль в развитии русской литературы.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общеизвестные сведения об авторах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портрет обычно связывают с простой одеждой, большой бородой и спокойной позой. Такой образ подчёркивает не знатность, а внутреннюю строгость, труд и постоянный поиск правды.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писатель нравственного поиска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много размышлял о том, как человек делает выбор и отвечает за свои поступки. В «Войне и мире», «Анне Карениной» и «Воскресении» он показывает, что совесть важнее внешнего успеха.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Достоевского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о 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написал «Преступление и наказание», «Идиот» и «Братья Карамазовы». В центре его книг всегда стоит личность, которой трудно сделать правильный выбор.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испытаний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и ссылка изменили писателя и сделали его особенно внимательным к страданию, вине и надежде на внутреннее обновление человека.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вера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важны милосердие, сострадание и духовный поиск. Герои часто проходят через боль, чтобы понять себя и других.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внутреннего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 не только поступки, но и мысли, сомнения, страхи и противоречия. Поэтому его книги помогают лучше понять сложность человеческой души.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сильнее у Толстого и Достоевского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писателя рассматривают человека в трудных обстоятельствах, но акценты в их книгах различаются.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сильнее звучат семья и нравственный выбор, у Достоевского — вина, вера и внутренняя борьба.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тематическое сопоставление по произведениям Толстого и Достоевского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биографии к тексту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жизненного опыта писателя с темами, героями, интонацией и языком его произведений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от врача к мастеру короткой детали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в Таганроге. Ранние впечатления от купеческого быта и школьной жизни позже стали основой его точных наблюдений за людьми.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получил медицинское образование и много работал врачом. Этот опыт научил его внимательно смотреть на человека и замечать то, что скрыто за внешним поведением.
</a:t>
            </a:r>
            <a:endParaRPr lang="en-US" sz="1031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прозы и 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создал множество рассказов и пьес, среди которых «Чайка», «Три сестры» и «Вишнёвый сад». В них важны не громкие события, а тонкие переживания и паузы.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сдержанного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портрете Чехова соединяются спокойствие, ирония и наблюдательность. Его творчество показывает, как обычная жизнь может раскрывать сложные чувства и характеры.
</a:t>
            </a:r>
            <a:endParaRPr lang="en-US" sz="10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родной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особенно тонко писал о полях, садах, запахах и звуках деревни. В его строках природа не просто фон, а живая память о мире, который уходит и остаётся в слове.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утрата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стихах Бунина часто рядом стоят светлое чувство и грусть. Он умеет показать мгновение счастья так, что за ним сразу слышится тень расставания, разлуки или невозвратимости прошлого.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точный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Бунина ценили за ясность, музыкальность и строгий отбор деталей. Его проза кажется спокойной, но в ней много внутреннего движения, потому что каждое слово работает на смысл и настроение.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штриха к портрету Бунина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повторяются в портретах писателей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черты заметны не только в биографиях, но и в выборе тем, интонации и героев. Они помогают отличить одного автора от другого.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наблюдательность и трудолюбие: без них невозможны точное наблюдение жизни и серьёзная работа со словом.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биографическим и творческим портретам Пушкина, Лермонтова, Гоголя, Толстого, Достоевского, Чехова и Бунина
</a:t>
            </a:r>
            <a:endParaRPr lang="en-US" sz="5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9505" y="950175"/>
            <a:ext cx="5204990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эпоха и ведущая тема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увидеть различия между авторами и их художественными задачами.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Программный обзор русской литературы XIX — начала XX века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своя ведущая тема, но все они по-разному изображают человека и его внутренний мир.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портретах писателей XIX 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биографии часто становятся ключом к чтению произведений: учёба, служба, болезни, ссылки, поездки и личные потери заметно меняют темы и интонацию текста.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авторы внимательно наблюдали за людьми и временем, в котором жили. Поэтому их книги помогают понять не только характеры героев, но и настроение целой эпохи.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важно видеть связь между жизнью автора и его книгами. Тогда проще объяснить, почему одни темы повторяются, а другие звучат особенно сильно.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собирается литературный портрет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биография превращается в целостный образ писателя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узнать писателя по портрету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поза и выражение лица сразу задают настроение портрета. Дворянский костюм напоминает о Пушкине, а простая одежда и спокойная поза помогают представить Толстого как человека строгого и сосредоточенного.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 предметы тоже многое подсказывают. Книги, письменный стол, кавказский пейзаж или тихий кабинет связывают внешний образ с эпохой, характером и темами произведений.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романтизма к реализму и психологической прозе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даты, а изменение художественного взгляда на человека: от яркого героя к более сложному, внутренне противоречивому образу.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 всё глубже обращалась к личности, а у поздних авторов особенно усилились психологическая точность и тонкость наблюдения.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литературных направлений по авторам школьного курса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писателя помогает читать книги глубже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биография, эпоха и творчество складываются в единый образ, произведения становятся понятнее. Тогда за героями, темами и словами виден сам автор и его время.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2026-05-23T01:22:50Z</dcterms:created>
  <dcterms:modified xsi:type="dcterms:W3CDTF">2026-05-23T01:22:50Z</dcterms:modified>
</cp:coreProperties>
</file>