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Activities в английском языке для 10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о делах, увлечениях и повседневной жизни помогает говорить уверенно.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лексика постоянно встречается в устных ответах, эссе, диалогах и описании фотографий. Она помогает рассказывать о привычках, интересах и распорядке дня точнее и естественнее.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нужна тема activities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449" y="1581445"/>
            <a:ext cx="203962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267" y="1591595"/>
            <a:ext cx="239400" cy="2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0841" y="3301548"/>
            <a:ext cx="138300" cy="1106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016" y="3289668"/>
            <a:ext cx="134400" cy="134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05978" y="3301548"/>
            <a:ext cx="138300" cy="11064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9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 Activities
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занятия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движения и спорта полезны сочетания go jogging, play team sports и take part in competitions. Они позволяют описывать не только действие, но и вовлечённость в событие или тренировку.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рутина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routine, free time, schedule и pastime помогают говорить о повседневных делах. В школьном контексте особенно часто употребляются do homework и attend clubs.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4367075" y="3141950"/>
            <a:ext cx="10467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Формальный и нейтральный стиль
</a:t>
            </a:r>
            <a:endParaRPr lang="en-US" sz="1088" dirty="0"/>
          </a:p>
        </p:txBody>
      </p:sp>
      <p:sp>
        <p:nvSpPr>
          <p:cNvPr id="25" name="Text 7"/>
          <p:cNvSpPr txBox="1"/>
          <p:nvPr/>
        </p:nvSpPr>
        <p:spPr>
          <a:xfrm>
            <a:off x="3731729" y="3674475"/>
            <a:ext cx="1681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знать пары watch TV — stream videos, do sports — work out, make crafts — do creative activities. Такие соответствия расширяют словарь и делают речь более точной.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6838651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увлечений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6187775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рассказе о хобби важно уметь называть занятие и его характер. Для этого удобны слова hobby, pastime activity и free time activity, а также простые пояснения о личных предпочтениях.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365563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и досуг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714688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hang out with friends, listen to music и read books подходят для описания свободного времени. Они естественно показывают, чем подросток занимается вне уроков.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3597" y="1538575"/>
            <a:ext cx="3049156" cy="27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Daily activities in a teenager’s life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05468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и 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обычно starts the day with getting up, having breakfast and going to school. Такие действия удобно описывать в Present Simple, особенно если нужно показать привычный утренний распорядок.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64031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после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многие students do homework, revise topics and complete exercises. В английском языке эти действия хорошо сочетаются с временными маркерами after school и in the evening.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5468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с друзьями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часть дня — meeting friends, talking about school and spending time together. Подобные ситуации помогают отрабатывать лексику общения и описывать личный опыт естественно и без лишней сложности.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764031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Онлайн-активность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 teenagers use social media, watch videos or chat online in their free time. В таких примерах важно точно передавать режим дня и различать активный и пассивный отдых.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Пассивные занятия обычно занимают больше времени, чем спорт и хобби, поэтому баланс дня важен для самочувствия и развития.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доли приходятся на сон, учёбу и экранное время; активный досуг остаётся меньшим, но более ценным для навыков.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5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подростки распределяют время между activities
</a:t>
            </a:r>
            <a:endParaRPr lang="en-US" sz="2175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распределения времени подростков; данные иллюстративные, без привязки к конкретному опросу.
</a:t>
            </a:r>
            <a:endParaRPr lang="en-US" sz="13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и устойчивые выражения для описания activities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0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+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go используется с активностями, связанными с перемещением и динамикой: go swimming, go cycling, go hiking. Такая модель помогает быстро и естественно описывать спортивные и прогулочные занятия.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425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 + игры и спорт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play обычно употребляются командные и игровые виды деятельности: play football, play volleyball, play chess. Эта модель особенно полезна, когда нужно назвать конкретный вид спорта или игры.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9645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+ индивидуальные 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do часто сочетается с упражнениями, домашними заданиями и творческими делами: do yoga, do homework, do crafts. Он удобен для описания занятий без чёткой соревновательной формы.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9660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part in и spend time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take part in, spend time doing и be interested in помогают сделать речь более связной. С их помощью можно не только назвать activity, но и показать отношение к ней.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583275"/>
            <a:ext cx="3934500" cy="171845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группы занятий связаны с речевыми моделями и коммуникативной задачей.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activity vocabulary помогают точнее описывать жизнь подростка и выбирать нужный оттенок смысла в ответе.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групп activities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лексики по теме activities для 10 класса.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и описать favorite activity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логику выбора занятия и построения связного ответа на английском языке.
</a:t>
            </a:r>
            <a:endParaRPr lang="en-US" sz="130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Activities and Present Simple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46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используется, когда речь идёт о привычках и повторяющихся занятиях: I play basketball on Tuesdays, She reads every evening. Эта форма сразу показывает регулярность.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47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частоты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always, usually, often, sometimes, rarely и never уточняют, как часто происходит activity. Они помогают сделать ответ более точным и естественным без длинных пояснений.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865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лицо единственного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описании привычек важно помнить о форме he plays, she does, it starts. Ошибка в окончании часто заметна в устной речи, поэтому эту модель стоит отрабатывать отдельно.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866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дня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грамматика особенно полезна, когда ученик рассказывает о своём дне, школьных занятиях и клубах. Простые устойчивые примеры делают ответ логичным и легко понятным собеседнику.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328" y="954875"/>
            <a:ext cx="2661994" cy="209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528" y="954875"/>
            <a:ext cx="2661994" cy="209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activities и внеурочная жизнь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Дебатный клуб учит говорить уверенно
</a:t>
            </a:r>
            <a:pPr algn="l" indent="0" marL="0">
              <a:lnSpc>
                <a:spcPct val="100000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заседаниях debate club школьники обсуждают актуальные темы, учатся слушать аргументы и быстро формулировать ответ. Здесь развивается public speaking, а ещё появляется привычка строить мысль последовательно и уважительно.
</a:t>
            </a:r>
            <a:endParaRPr lang="en-US" sz="1055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Репетиция спектакля после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drama club ученики распределяют роли, отрабатывают интонацию и работают над сценическим движением. Такая деятельность требует дисциплины, внимания к партнёрам и умения действовать как часть команды, а не в одиночку.
</a:t>
            </a:r>
            <a:endParaRPr lang="en-US" sz="1084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Проектная группа готовит школьное мероприятие
</a:t>
            </a:r>
            <a:pPr algn="l" indent="0" marL="0">
              <a:lnSpc>
                <a:spcPct val="100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volunteer projects или group work старшеклассники планируют задачи, собирают материалы и представляют результат классу. Это хороший пример того, как extracurricular life развивает ответственность, лидерство и практические навыки сотрудничества.
</a:t>
            </a:r>
            <a:endParaRPr lang="en-US" sz="102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один и тот же вид деятельности часто развивает сразу несколько компетенций, поэтому важно уметь называть не только занятие, но и его образовательный эффект.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разные activities формируют разные группы навыков; это помогает точнее говорить о личностном росте.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activities develop which skills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Activities
</a:t>
            </a:r>
            <a:endParaRPr lang="en-US" sz="13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Creative activities as a source of self-expression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27875" y="11508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Воображение и стиль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занятия помогают подростку искать собственный стиль и выражать идеи нестандартно. Через рисунок, фото или музыку легче показать индивидуальность, чем в обычном описании фактов.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59543" y="11520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 уверенность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пишет рассказ, танцует или играет на инструменте, он учится говорить о чувствах и переживаниях. Это постепенно снижает страх ошибки и укрепляет уверенность.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27875" y="31643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и талант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Склонность к определённому виду творчества часто показывает личные интересы и сильные стороны. Важно не сравнивать себя с другими, а замечать собственный прогресс и устойчивый интерес.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659543" y="31655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самовыражения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творчества полезны слова inspiration, imagination, expression и creativity. Они помогают строить более точные высказывания о том, что вдохновляет и почему занятие кажется значимым.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986572"/>
            <a:ext cx="3805200" cy="12143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группирует наиболее употребительные фразы по их коммуникативной функции и показывает, как быстро строить естественные высказывания об activities.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удобно комбинировать: сначала обозначить интерес, затем частотность и причину, чтобы ответ звучал связно и убедительно.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English phrases about activities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английского языка
</a:t>
            </a:r>
            <a:endParaRPr lang="en-US" sz="13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Social activities and communication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0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в группе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занятия учат слушать собеседника, задавать вопросы и уточнять позицию. В реальной школьной жизни это особенно заметно во время проектной работы и обсуждений в классе.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425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сотрудничества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students work together, they learn to divide roles, respect deadlines and support each other. Such experience prepares them for teamwork in later study and future work.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9645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и участие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Clubs, events and volunteering show that social activities are not only enjoyable but also meaningful. They form a habit of taking responsibility for a common result.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9660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with my classmates, together with friends and as part of a team help describe social experiences naturally. They make answers sound fuller and more personal.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ответа об activity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монолога, диалога или описания картинки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 activities: benefits and risks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05468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обучения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 courses and language apps make learning accessible at any time. They are especially useful when a student wants to study independently and return to difficult material later.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64031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цифровой грамотности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Educational videos, coding and digital art help teenagers use technology consciously. These activities build digital literacy, which is increasingly important for study and future careers.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5468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перегрузки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 much screen time may cause fatigue, distraction and eye strain. Even useful online activities need limits, regular breaks and a clear schedule to stay effective.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764031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онлайн и офлайн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best results appear when digital learning is combined with sport, reading or face-to-face communication. Such balance supports concentration, health and a more stable routine.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одной возрастной группе выбор занятий заметно различается: на него влияют расписание, доступность секций и поддержка со стороны школы и семьи.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интерес обычно вызывают digital activities and sports; менее популярные занятия требуют внешней мотивации и среды.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Activity choices among teenagers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по теме Activities
</a:t>
            </a:r>
            <a:endParaRPr lang="en-US" sz="13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модели помогают строить более точные и разнообразные высказывания о занятиях.
</a:t>
            </a:r>
            <a:endParaRPr lang="en-US" sz="1364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конструкций особенно полезны: глаголы с герундием, инфинитив после want и would like, а также сравнительные формы для пояснения выбора.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школьной грамматики английского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814716"/>
            <a:ext cx="3934500" cy="12555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распределяются основные занятия в течение недели и где возникает риск перегрузки.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Сбалансированный график сочетает учёбу, активность и отдых; если растёт fatigue и падает concentration, режим стоит пересмотреть.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Activities in a balanced week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распорядка недели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Activities as part of language learning and personal growth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activities помогает соединить лексику, грамматику и личный опыт в одном содержательном высказывании. Именно поэтому она так важна для уверенной, осмысленной речи в 10 классе.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2026-05-31T14:14:36Z</dcterms:created>
  <dcterms:modified xsi:type="dcterms:W3CDTF">2026-05-31T14:14:36Z</dcterms:modified>
</cp:coreProperties>
</file>