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нам читать, понимать, рассказывать и узнавать новое каждый день.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текст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— это не просто набор предложений, а дружная команда, которая вместе передаёт одну понятную мысль.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главная мысль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отвечает на вопрос: о чём текст? Это может быть котёнок, зима, школа, дружба или любое другое событие, предмет и явление.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показывает, зачем написан текст. Она помогает понять, что автор хотел сказать самое важное и что нужно запомнить после чтения.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предмет можно описать по-разному. Текст может быть весёлым, серьёзным, коротким или очень подробным — всё зависит от цели.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найти тему и главную мысль, читать становится легче. Тогда текст перестаёт быть загадкой и превращается в понятную историю или объяснение.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и текст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предложение — одна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обычно выражает одну мысль. Оно может сообщать, спрашивать или побуждать к действию. Одного предложения часто бывает мало, чтобы рассказать обо всём подробно.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предложений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состоит из нескольких предложений, связанных по смыслу. Они помогают друг другу и вместе создают полную, понятную картину. Так читать гораздо интереснее.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сразу подсказывает, о чём будет текст. По нему можно быстро догадаться, какую тему автор выбрал и стоит ли читать дальше.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заголовок обычно короткий и точный. Он не путает читателя, а наоборот, помогает ему сразу настроиться на нужную мысль.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заголовки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заголовок ещё и привлекает внимание. Он как маленькая подсказка или крючок: хочется узнать, что же спрятано внутри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текста от начала до конца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текст строится по частям и становится понятным для читателя.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65125"/>
            <a:ext cx="603375" cy="48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предложения держатся вместе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слово может повторяться в соседних предложениях. Так читатель не теряет главную тему и легко понимает, о ком или о чём идёт речь.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он, она, они, это помогают не повторять одно и то же имя снова и снова. Текст становится короче, аккуратнее и звучит естественно.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потом, поэтому, но, затем, ещё словно скрепляют предложения. Благодаря им мысли идут плавно, а не прыгают, как весёлые мячики.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цепочка мыслей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предложения дружат между собой, текст читается легко. Читатель быстро следит за мыслью и не спотыкается на каждом шаге, как на крошках на дорожке.
</a:t>
            </a:r>
            <a:endParaRPr lang="en-US" sz="13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помогает разделить текст на маленькие части. В каждой части раскрывается одна мысль, поэтому читать становится удобнее и спокойнее.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абзац обычно начинается с отступа. Это как маленький знак: мысль меняется, а страница остаётся аккуратной и понятной.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в тексте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текстов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сообщает, что произошло. В нём обычно есть событие, герой и действия, которые идут одно за другим, как по ступенькам.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помогает представить предмет или явление. Оно называет признаки: цвет, форму, размер, звук и даже настроение, чтобы картинка ожила в воображении.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отвечает на вопрос, почему что-то случилось или как что-то устроено. Такой текст помогает понять правило, явление или причину события.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передаёт добрые пожелания и радость. В нём звучат тёплые слова, и читать его всегда приятно, как маленький подарок.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рассказ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знакомится с героем и местом действия. Автор подготавливает нас к событию и как будто открывает дверь в историю.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происходит что-то важное или неожиданное. Именно с этого момента рассказ становится особенно интересным и хочется узнать, что будет дальше.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Развитие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события сменяют друг друга. Герой что-то делает, встречает трудности или находит решение, а история движется вперёд.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рассказ заканчивается итогом. Читатель узнаёт, чем всё завершилось, и может понять, чему учит эта маленькая история.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не рассказывает, что случилось, а помогает увидеть предмет словами. В нём называют его признаки: цвет, форму, размер, запах, звук, настроение.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описание получилось точным, сначала замечают самое главное, а потом добавляют детали. Тогда читатель легко представляет котёнка, снег, игрушку или комнату.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для такого текста обычно простой: какой? Если ответить на него понятно и интересно, перед глазами сразу появляется яркая словесная картинка.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Текст-описание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похоже на дорожку из следов: одно событие ведёт к другому. Сначала появляется начало истории, потом развивается действие, а в конце становится понятно, чем всё завершилось.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тексте особенно важны слова времени и порядка: сначала, потом, вдруг, наконец. Они помогают читателю не потеряться и шаг за шагом следить за сюжетом.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Текст-повествование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126" y="533762"/>
            <a:ext cx="386371" cy="3434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7198" y="517238"/>
            <a:ext cx="329428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10728" y="2679413"/>
            <a:ext cx="282367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и учебный текст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рисует картину словами. В нём часто встречаются сравнения, яркие выражения и красивые подробности, чтобы читатель почувствовал настроение героя или природы.
</a:t>
            </a:r>
            <a:endParaRPr lang="en-US" sz="1447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текст объясняет, как что-то устроено, и сообщает точные сведения. Его задача — помочь понять материал спокойно, последовательно и без лишних догадок.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удовольствия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читают, чтобы переживать, удивляться и представлять. Он может быть смешным, добрым, грустным или волшебным, но всегда оживляет воображение.
</a:t>
            </a:r>
            <a:endParaRPr lang="en-US" sz="1447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текст нужен, чтобы запомнить правило, узнать новый факт или выполнить задание. Он говорит ясно, коротко и без загадок, как хороший помощник на уроке.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понимания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для работы с короткими и длинными текстами на уроке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ключевое слово может напомнить целый абзац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помогают быстро понять и пересказать текст. Одно точное слово иногда запускает в памяти целую историю, будто маленький ключ открывает большую дверь.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план текста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1085" y="1878209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текст и понимают, о чём он. Это помогает не смешивать главную мысль с мелкими подробностями.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356784" y="1878209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выделяют крупные части текста. Обычно их немного, чтобы план был коротким и удобным для пересказа.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318388" y="3640334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пункты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часть называют одним-двумя словами. Так план становится простым, понятным и не перегруженным.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014088" y="3640334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по плану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текст легко пересказать по порядку, ничего не забывая и не перепрыгивая с одного места на другое.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идея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была тема про весёлый школьный день. Она записала три главные мысли: что произошло утром, что случилось на перемене и чем всё закончилось. Черновик сразу стал похож на аккуратную дорожку, а не на кучу разрозненных записок.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становится яснее
</a:t>
            </a:r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сначала написал длинное предложение без остановки, а потом разделил его на несколько коротких. Он убрал лишние повторы и добавил конец. Теперь текст читался легко, будто чистое окно после дождя.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чтением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Соня посмотрела на свой текст и спросила себя: есть ли начало, середина и конец? Она исправила одно слово, которое повторялось слишком часто, и сразу заметила, что рассказ стал звучать ровнее и приятнее.
</a:t>
            </a:r>
            <a:endParaRPr lang="en-US" sz="915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собственный текст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текстах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длинное предложение трудно держать в голове. Лучше разделить его на два или три коротких, чтобы мысль читалась спокойно и без запинки.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 и то же слово повторяется снова и снова, текст звучит скучно. Помогают синонимы, местоимения и небольшие уточнения, чтобы речь стала живее.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теряет тему, читатель начинает гадать, о чём вообще текст. Полезно ещё раз спросить себя: что здесь самое главное и к чему ведёт мысль?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текст имеет конец. Если последняя часть забыта, остаётся ощущение недостроенного домика. Финал помогает поставить точку и завершить мысль аккуратно.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6664" y="2012504"/>
            <a:ext cx="440958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1" y="3700823"/>
            <a:ext cx="555401" cy="4936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7474" y="3725508"/>
            <a:ext cx="555401" cy="4443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5051" y="3677070"/>
            <a:ext cx="541197" cy="54119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 жизни ребёнка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рассказы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текст помогает отправиться в приключение. Он знакомит с героями, событиями и чудесами, а ещё учит замечать добро, смелость и дружбу.
</a:t>
            </a:r>
            <a:endParaRPr lang="en-US" sz="1482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и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текст подсказывает, что нужно сделать. Он помогает не перепутать шаги, понять задание и выполнить его внимательно, как настоящий помощник.
</a:t>
            </a:r>
            <a:endParaRPr lang="en-US" sz="1482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покупок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список в магазине — это тоже текст. Он помогает не забыть нужные продукты и делает поход за покупками быстрым и удобным.
</a:t>
            </a:r>
            <a:endParaRPr lang="en-US" sz="1318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игр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правилах текста особенно важно писать ясно и по порядку. Тогда все игроки понимают, как начать игру, что разрешено и кто победил.
</a:t>
            </a:r>
            <a:endParaRPr lang="en-US" sz="1367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и записки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в телефоне или маленькая записка передаёт мысль быстро и точно. Иногда в нескольких словах помещаются забота, просьба и даже улыбка.
</a:t>
            </a:r>
            <a:endParaRPr lang="en-US" sz="12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думать и говорить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нас понимать мысли, замечать главное и рассказывать по порядку. Если читать внимательно и писать аккуратно, слова становятся понятными, а мысли — ясными и дружелюбными.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2026-05-21T20:41:46Z</dcterms:created>
  <dcterms:modified xsi:type="dcterms:W3CDTF">2026-05-21T20:41:46Z</dcterms:modified>
</cp:coreProperties>
</file>