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пола: как наследуется биологический пол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хромосомы, гены и гормоны формируют биологический пол у человека?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биология пола требует отдельного изучения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закладывается при оплодотворении, но его развитие идет поэтапно и зависит не только от хромосом, но и от работы генов, гормонов и тканей. Поэтому генетика пола помогает понять различия XX, XY, XXY и X0, а также наследование X-сцепленных признаков и нарушений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основа определения пола у человека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кариотипа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обычно 46 хромосом: 44 аутосомы и 2 половые хромосомы. Их сочетание XX или XY служит отправной точкой для дальнейшего развития организма и половых признаков.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и XY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кариотип чаще обозначают как XX, а мужской — как XY. Однако само наличие этих наборов еще не исчерпывает тему: важны работа генов и последующие этапы эмбрионального развития.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пол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хромосомы несут гены, влияющие не только на половое развитие, но и на другие признаки организма. Поэтому наследование по ним затрагивает зрение, свертывание крови и работу нервной системы.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размер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 заметно меньше X-хромосомы и содержит меньше генов. Это объясняет, почему многие признаки, связанные с X, проявляются по особым правилам наследования.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X- и Y-хромосом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X-хромосома: крупная и многозадачная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содержит значительно больше генов, чем Y. Среди них есть гены, связанные не только с половым развитием, но и с работой зрения, свертывания крови и нервной системы. Поэтому ее значение выходит далеко за рамки определения пола.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Y-хромосома: короткий запуск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 меньше по размеру, но именно на ней расположен участок SRY. Этот ген включается на ранних этапах эмбриогенеза и запускает мужской путь развития, задавая направление для формирования семенников.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гена SRY в развитии семенников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гонад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SRY зачаточная гонада начинает превращаться в семенники. Именно этот шаг определяет дальнейшую гормональную программу развития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Дальнейшая дифференцировка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Сформировавшиеся семенники начинают вырабатывать сигнальные вещества и гормоны, которые направляют развитие по мужскому типу. Если SRY неактивен, гонада развивается по женскому пути.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эмбрион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в эмбрионе появляется Y-хромосома, если кариотип XY. На ней рано активируется ген SRY, который становится первым сигналом мужского пути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определения пола у эмбриона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биологических событий от оплодотворения до формирования половых органов.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Гонадный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Гонадный пол определяется тем, какие органы сформировались из зачатка гонады: яичники или семенники. Именно они становятся источником дальнейших гормональных сигналов, направляющих развитие организма.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Фенотипический пол включает внутренние и наружные половые признаки, а также вторичные признаки, возникающие в период созревания. Он формируется под действием гормонов и реакции тканей на них.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уровней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Кариотип, гонады и внешний облик не всегда совпадают. Такое расхождение помогает понять многие нарушения полового развития и показывает, что биологический пол формируется поэтапно.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Гонадный и фенотипический пол
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7110" y="1762825"/>
            <a:ext cx="3480380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варианты кариотипов и их особенности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наиболее распространенные и числовые варианты половых хромосом и их типичные проявления.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половых хромосом важно для развития, но не полностью задает внешний фенотип и репродуктивные особенности.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цитогенетики и медицинской генетики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 диаграмме иллюстрируют, что X-сцепленные болезни у мужчин обычно выявляются чаще, чем у женщин-носительниц.
</a:t>
            </a:r>
            <a:endParaRPr lang="en-US" sz="124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наследственным X-сцепленным заболеваниям; сравнительная схема для школьного курса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некоторых X-сцепленных наследственных болезней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связана с тем, что у мужчин только одна X-хромосома, поэтому рецессивная мутация не может быть скрыта второй копией.
</a:t>
            </a:r>
            <a:endParaRPr lang="en-US" sz="12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X-сцепленное наследование и его закономерности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болеют чаще мужчины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мужчин только одна X-хромосома, поэтому рецессивная мутация на ней сразу проявляется. У женщин вторая X-хромосома часто компенсирует ее действие, и признак может не развиться.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от носительницы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мать является носительницей мутации, каждый ребенок получает одну из ее X-хромосом с вероятностью 50%. Это создает равные шансы передачи мутантного аллеля сыновьям и дочерям.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 дочерей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дочерей мутация не всегда приводит к заболеванию сразу, поскольку вторая X-хромосома может содержать нормальный аллель. Поэтому женщины нередко остаются носительницами без выраженных симптомов.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X-сцепленным признакам и болезням относят красно-зеленый дальтонизм, гемофилию и дефицит фермента G6PD. Эти примеры хорошо показывают логику наследования, связанную с полом.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Инактивация X-хромосомы у женщин
</a:t>
            </a:r>
            <a:endParaRPr lang="en-US" sz="3320" dirty="0"/>
          </a:p>
        </p:txBody>
      </p:sp>
      <p:sp>
        <p:nvSpPr>
          <p:cNvPr id="8" name="Text 2"/>
          <p:cNvSpPr txBox="1"/>
          <p:nvPr/>
        </p:nvSpPr>
        <p:spPr>
          <a:xfrm>
            <a:off x="11231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дозы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XX одна из X-хромосом в раннем эмбриогенезе частично выключается, чтобы выровнять активность многих генов с клетками XY. Это снижает риск «избыточной дозы» генов, но не устраняет его полностью.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945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Тельце Барра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Инактивированная X-хромосома уплотняется и видна в ядре как тельце Барра. Подавление не охватывает всю хромосому: часть генов продолжает работать, поэтому половой хромосомный баланс остается неполным.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59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Мозаичность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активной X-хромосомы происходит случайно в разных клетках, поэтому организм становится мозаичным. Из-за этого X-сцепленные признаки у женщин могут проявляться по-разному, даже при одинаковом генотипе.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формирующие половые признаки
</a:t>
            </a:r>
            <a:endParaRPr lang="en-US" sz="317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Тестостерон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Тестостерон вырабатывается клетками семенников и участвует в формировании мужского фенотипа. Он влияет на развитие внутренних половых путей, рост мышц, изменение голоса и появление вторичных половых признаков.
</a:t>
            </a:r>
            <a:endParaRPr lang="en-US" sz="1217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Дигидротестостерон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Дигидротестостерон образуется из тестостерона и действует сильнее в некоторых тканях. Особенно важен он для формирования наружных половых органов у эмбриона и для ряда андрогензависимых признаков.
</a:t>
            </a:r>
            <a:endParaRPr lang="en-US" sz="1217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Ароматаза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ароматаза превращает андрогены в эстрогены в ряде тканей. Благодаря этому механизму гормональный сигнал становится точнее и влияет не только на половые органы, но и на общее развитие организма.
</a:t>
            </a:r>
            <a:endParaRPr lang="en-US" sz="1217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Эстрогены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Эстрогены играют ключевую роль в развитии женской репродуктивной системы и поддержании ее работы. Они участвуют в созревании половых органов, регуляции цикла и формировании вторичных половых признаков.
</a:t>
            </a:r>
            <a:endParaRPr lang="en-US" sz="12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хромосом к фенотипу: где возникают нарушения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этапах эмбрионального полового развития и известных причинах нарушений половой дифференцировки.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11316"/>
            <a:ext cx="3856200" cy="15254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наиболее известных варианта аномалий половых хромосом отличаются кариотипом, внешними проявлениями и репродуктивными последствиями.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аномалии показывают, что число половых хромосом влияет на развитие, но не задает фенотип полностью; клинические проявления зависят от гормонального фона и степени нарушения гонад.
</a:t>
            </a:r>
            <a:endParaRPr lang="en-US" sz="928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Клайнфельтер и Тернер: сравнение основных признаков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600" y="15405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3737" y="1533950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XY-система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млекопитающих, включая человека, самки обычно имеют XX, а самцы — XY. Пол определяется тем, какую половую хромосому приносит сперматозоид при оплодотворении.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Гаплодиплоидия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пчел и муравьев пол связан с числом наборов хромосом: из неоплодотворенных яиц развиваются самцы, а из оплодотворенных — самки. Это демонстрирует эволюционное разнообразие механизмов.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ZW-система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и ряда рептилий самки имеют ZW, а самцы — ZZ. Здесь именно яйцеклетка определяет, какой набор половых хромосом получит потомство.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определения пола у разных животных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разных группах животных пол задается не одним универсальным способом, а набором эволюционно сложившихся механизмов.
</a:t>
            </a:r>
            <a:endParaRPr lang="en-US" sz="106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школьного курса биологии; схема, 2026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механизмов определения пола у организмов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различаются по источнику сигнала: хромосомы, наборы хромосом или условия среды. Это подчеркивает адаптивность полового развития у разных видов.
</a:t>
            </a:r>
            <a:endParaRPr lang="en-US" sz="10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генетика пола работает в медицине
</a:t>
            </a:r>
            <a:endParaRPr lang="en-US" sz="3340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лаборатории к помощи семье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анализ гена SRY и X-сцепленных мутаций дополняет обследование, если одного кариотипа недостаточно. Эти данные важны для медико-генетического консультирования, выбора наблюдения и обсуждения репродуктивных перспектив. На практике именно так генетика превращается в персонализированную медицинскую помощь.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Диагноз, который начинается с кариотипа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ребенка или подростка возникают признаки нарушения полового развития, первым шагом часто становится кариотипирование. Оно помогает увидеть числовые и структурные изменения половых хромосом, а затем связать их с гормональными и клиническими данными. Так строится точная диагностическая гипотеза.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термины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обсуждении темы важно строго различать биологический пол, гендерную идентичность и клинический диагноз. Нечеткое употребление терминов мешает пониманию и может искажать как научные факты, так и медицинские выводы.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 гормональные результаты относятся к чувствительной информации, поэтому их обсуждают только в рамках профессиональной помощи. Уважение к частной жизни особенно важно при работе с подростками и семьями.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школьном курсе нужно избегать оценочных формулировок и говорить о нарушениях развития нейтрально и точно. Такой подход помогает сохранить научность, корректность и доверие к теме.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 социальные вопросы темы
</a:t>
            </a:r>
            <a:endParaRPr lang="en-US" sz="328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анализируют случай нарушения полового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 стандартным этапам клинико-генетического обследования.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пол — результат работы нескольких уровней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Кариотип, гены, гормоны и развитие органов действуют согласованно, поэтому пол нельзя свести к одной хромосоме. Генетика пола показывает, как наследование, эмбриология и медицина объясняют сложность живых систем.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2026-06-01T20:34:47Z</dcterms:created>
  <dcterms:modified xsi:type="dcterms:W3CDTF">2026-06-01T20:34:47Z</dcterms:modified>
</cp:coreProperties>
</file>