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делают речь точной, яркой и понятной.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Наречие: важная часть речи в русском языке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наречия изучают в 7 классе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седьмом классе уже можно увидеть, как наречие помогает точнее понимать предложения, находить обстоятельства и выбирать правильное написание. Это важный шаг к грамотной и осознанной речи.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4669" y="3188538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438" y="1728730"/>
            <a:ext cx="428400" cy="342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3987" y="1728730"/>
            <a:ext cx="428400" cy="342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наречие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уточнять, как совершается действие: писать аккуратно, говорить громко, идти медленно. Оно делает описание действия более точным и помогает представить его в деталях.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действия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наречие относится ко всему предложению и передаёт отношение говорящего: К счастью, дождь закончился. В этом случае оно выражает оценку события, а не только действие.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высказывания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наречие связано с глаголом, прилагательным или другим наречием. Поэтому оно помогает уточнять смысл рядом стоящего слова и делает фразу более точной и выразительной.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словами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усиливают или ослабляют другой признак: очень высокий, слишком тихо, почти готов. В таких сочетаниях наречие показывает степень проявления качества.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признака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на которые отвечает наречие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вопросу можно быстро определить значение наречия и его роль в предложении.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понять, что именно уточняет наречие: способ действия, место, время или направление.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 повседневной речи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используем наречия каждый день, когда просим, объясняем или уточняем действие: быстро открыть, раньше прийти, справа повернуть. Они делают речь понятнее без лишних слов.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жизни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и в тетрадях наречия часто встречаются рядом с глаголами и помогают точнее описывать действия ученика: внимательно читать, аккуратно писать, чётко отвечать.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учёбе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учебниках, инструкциях и заданиях наречия помогают точно сформулировать правило или шаг действия. Благодаря им легче понять, что нужно сделать сначала, где искать ответ и как выполнить работу.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книгах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художественных текстах наречия помогают автору передать настроение, темп событий и особенности поведения героев. Слова тихо, осторожно, внезапно делают описание более живым.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наречий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наречия чаще всего уточняют действие, место и время.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значения, которые напрямую помогают описывать действие в тексте и речи.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образуют сравнительную и превосходную степень. Это помогает показать, что действие или признак проявляются сильнее, чем раньше, или сильнее, чем у других.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степени сравнения наречий изучают в школе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наречие в предложении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школьном алгоритме определения части речи.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наречия от прилагательного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изменяется по родам, числам и падежам: быстрый, быстрая, быстрое, быстрые. Наречие остаётся неизменяемым: быстро, рядом, очень.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обычно относится к существительному и называет его признак: быстрый бег, тихий голос. Наречие чаще связано с глаголом и уточняет действие: бежал быстро.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чем связано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отвечает на вопрос какой? и описывает предмет. Наречие отвечает на вопросы как? где? когда? и помогает точнее описать действие или признак.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изменить по родам или числам, это прилагательное. Если оно не изменяется и уточняет действие, перед нами наречие. Такой приём помогает избежать ошибок.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 как главный признак наречия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обращаем внимание на слово в предложении и проверяем, отвечает ли оно на вопрос как? где? когда? и уточняет ли действие, признак или другое наречие.
</a:t>
            </a:r>
            <a:endParaRPr lang="en-US" sz="1019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слово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смотрим, меняется ли слово по родам, числам и падежам. У наречий этого нет, поэтому слова вчера, высоко и очень остаются одинаковыми.
</a:t>
            </a:r>
            <a:endParaRPr lang="en-US" sz="1057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форму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неизменно и связано с действием или признаком, это наречие. Именно этот признак помогает быстро отличать его от других частей речи.
</a:t>
            </a:r>
            <a:endParaRPr lang="en-US" sz="1071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637354"/>
            <a:ext cx="4348200" cy="2468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наречий по значению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разряды наречий, их вопросы и примеры употребления в речи.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быстро определить значение наречия и его роль в предложении: чаще всего оно уточняет действие, место, время или степень признака.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94468"/>
            <a:ext cx="8424000" cy="21882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наречий: частые случаи написания
</a:t>
            </a:r>
            <a:endParaRPr lang="en-US" sz="271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66868"/>
            <a:ext cx="2520000" cy="6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пишутся многие наречия, если слово утратило самостоятельные части и воспринимается как единое целое: слева, сначала, вдали. Такое написание нужно запоминать по словарю и правилам.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444800"/>
            <a:ext cx="25200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64000" y="1766868"/>
            <a:ext cx="2520000" cy="6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дефис пишутся наречия с приставкой по- и суффиксами -ому, -ему, -и: по-русски, по-новому, кое-где. Этот способ письма тоже определяется правилом, а не только произношением.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264000" y="1444800"/>
            <a:ext cx="25200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Дефисное написание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12000" y="1766868"/>
            <a:ext cx="2520000" cy="6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пишутся сочетания, в которых предлог ещё сохраняет значение и может быть связан с существительным: в начале, с утра, без конца. Здесь важно видеть смысл слова в предложении.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12000" y="1444800"/>
            <a:ext cx="25200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написания наречий встречаются чаще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написания требуют разных правил проверки: по смыслу, по составу слова и по словарной норме.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встречается чаще остальных, поэтому именно оно требует особого внимания при чтении и письме.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языка; обобщение учебных примеров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4669" y="3188538"/>
            <a:ext cx="374588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7119" y="3188538"/>
            <a:ext cx="374588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Омонимичные формы и похожие слова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навстречу отвечает на вопрос куда? и пишется слитно, если обозначает направление. Сочетание на встречу содержит существительное и предлог, поэтому в предложении его можно изменить.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Навстречу — на встречу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Вверх является наречием и отвечает на вопрос куда?. В верх — это предлог с существительным, обычно с зависимым словом: в верх дома, в верх окна. Смысл помогает различить формы.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Вверх — в верх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проверить вопрос, значение и наличие зависимого существительного. Если слово обозначает обстоятельство и не изменяется как существительное, перед нами наречие, а не похожее сочетание.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это наречие времени, оно обозначает порядок действий и не имеет зависимого слова. С начала — сочетание предлога с существительным, где видно отдельное значение слова начало.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с начала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наречие в предложении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отличить наречие от других частей речи и не ошибиться при разборе.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наречий в литературе и речи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наречия помогают представить картину действия точнее. Слова тихо, далеко, осторожно сразу задают нужное впечатление и делают описание более живым для читателя.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образ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могут показывать, как автор относится к происходящему: внезапно, спокойно, тревожно. Благодаря им фраза звучит не нейтрально, а с нужной эмоциональной окраской.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настроение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медленно, быстро, сразу помогают понять, как разворачиваются события. Они делают текст понятнее, потому что читающий видит не только действие, но и его скорость.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Уточняют темп событий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семиклассников наречия убирают лишние слова и делают ответ яснее. Вместо общего сообщения появляется точное указание на место, время, способ или степень.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говорить точнее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наречий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290300" y="15884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сочетать слова с близким значением: очень сильно, весьма чрезвычайно. Такое повторение делает фразу тяжёлой и не добавляет смысла, поэтому лучше оставить только одно точное слово.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289925" y="12364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усиление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90300" y="27280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возникают в парах по-моему и по моему, а также сначала и с начала. Чтобы выбрать правильный вариант, нужно определить часть речи и значение в предложении.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289925" y="23760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написание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290300" y="38676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легко спутать с существительными и предлогами, если не задать вопрос и не проверить зависимые слова. Особенно внимательно нужно разбирать формы навстречу, вверх и подобные им.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289925" y="35156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 похожими формами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 роли в предложении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 встречаются в ответах, пересказах и небольших сочинениях, потому что помогают быстро уточнить нужную деталь.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употребляются наречия образа действия, места и времени; реже — причины и цели, которые требуют более точного контекста.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языка; обобщение учебных примеров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896554"/>
            <a:ext cx="4348200" cy="2468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частых наречий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 значение самых употребительных наречий и увидеть их в коротких примерах.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наречия помогают передавать смысл точно и экономно: они уточняют действие, время, место и степень без лишних пояснений.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помогает сделать речь точной и выразительной: оно уточняет действие, признак или другое наречие, отвечает на важные вопросы и часто встречается в повседневных и учебных текстах.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Наречие: маленькое слово с большой ролью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2026-05-28T17:24:39Z</dcterms:created>
  <dcterms:modified xsi:type="dcterms:W3CDTF">2026-05-28T17:24:39Z</dcterms:modified>
</cp:coreProperties>
</file>