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Водоёмы в опасности!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почему вода может заболеть и как ей помочь.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нам нужны реки и озёра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Водоёмы дают питьевую воду, кормят природу и становятся домом для множества живых существ. Если вода портится, страдают и животные, и растения, и люди.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водоём
</a:t>
            </a:r>
            <a:endParaRPr lang="en-US" sz="3800" dirty="0"/>
          </a:p>
        </p:txBody>
      </p:sp>
      <p:sp>
        <p:nvSpPr>
          <p:cNvPr id="11" name="Text 2"/>
          <p:cNvSpPr txBox="1"/>
          <p:nvPr/>
        </p:nvSpPr>
        <p:spPr>
          <a:xfrm>
            <a:off x="1076400" y="2104705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Водоёмом называют любое место, где собирается или течёт вода. Это может быть большая река, тихое озеро, маленький пруд или быстрый ручей.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76400" y="1800505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Место, где есть вода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076400" y="4097090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пруд тоже может быть очень нужным. Он становится домом для лягушек, жуков, улиток и растений, которые любят сырые и спокойные места.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76400" y="3792890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маленький важен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1076400" y="310089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водоёма есть берега, вода и живые обитатели. На мелководье прячутся мальки, а на берегу растут растения, которым особенно нужна влага.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1076400" y="2796698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свой дом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враги водоёмов
</a:t>
            </a:r>
            <a:endParaRPr lang="en-US" sz="3800" dirty="0"/>
          </a:p>
        </p:txBody>
      </p:sp>
      <p:sp>
        <p:nvSpPr>
          <p:cNvPr id="11" name="Text 2"/>
          <p:cNvSpPr txBox="1"/>
          <p:nvPr/>
        </p:nvSpPr>
        <p:spPr>
          <a:xfrm>
            <a:off x="773744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Пакеты, бутылки и крышки не исчезают быстро. Они лежат на берегах, портят вид и могут попасть в воду, где мешают животным и растениям.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773744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на берегу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04869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пятно нефти опасно для птиц и рыб. Химические вещества могут отравлять воду, а значит, вредить всему водоёму сразу.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04869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химикаты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2739307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в ручьи и реки попадают грязь, масло, удобрения и другие вредные вещества. Из-за этого вода становится мутной и неприятной для жизни.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2739307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Грязные стоки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670432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долго стоит жара, вода нагревается и мелеет. В таких условиях живым существам труднее дышать, прятаться и находить себе дом.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670432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и засуха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 рыбами и птицами
</a:t>
            </a:r>
            <a:endParaRPr lang="en-US" sz="3800" dirty="0"/>
          </a:p>
        </p:txBody>
      </p:sp>
      <p:sp>
        <p:nvSpPr>
          <p:cNvPr id="12" name="Text 2"/>
          <p:cNvSpPr txBox="1"/>
          <p:nvPr/>
        </p:nvSpPr>
        <p:spPr>
          <a:xfrm>
            <a:off x="643500" y="4302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водоём долго остаётся грязным, его обитателей становится всё меньше. Одни не могут жить в такой воде, другие просто уходят.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643500" y="4135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Жителей становится меньше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43500" y="3464642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становится мутной, солнечный свет хуже проходит внутрь. Водные растения получают меньше света и растут хуже, чем в чистой воде.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643500" y="3296901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Растениям мешает муть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43500" y="2626309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воде есть масло, перья у птиц склеиваются. Тогда им труднее летать, согреваться и плавать, а это очень опасно.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643500" y="2458568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пачкают перья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43500" y="1787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грязной воде меньше кислорода, и рыбам становится труднее дышать. Они слабеют и могут покинуть место, где раньше жили спокойно.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643500" y="1620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Рыбам не хватает воздуха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мусора от берега до водоёма показывает, как даже одна бумажка или пакет становятся большой проблемой.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мусор попадает в воду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ЮНЕП: материалы о загрязнении пластиком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не исчезает быстро: он долго лежит в воде и распадается на мелкие кусочки, которые опасны для птиц, рыб и других животных.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пластиковая бутылка может оставаться в природе очень долго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500 лет
</a:t>
            </a:r>
            <a:endParaRPr lang="en-US" sz="605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угроза: грязные стоки
</a:t>
            </a:r>
            <a:endParaRPr lang="en-US" sz="3800" dirty="0"/>
          </a:p>
        </p:txBody>
      </p:sp>
      <p:sp>
        <p:nvSpPr>
          <p:cNvPr id="12" name="Text 2"/>
          <p:cNvSpPr txBox="1"/>
          <p:nvPr/>
        </p:nvSpPr>
        <p:spPr>
          <a:xfrm>
            <a:off x="1076400" y="4197362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Грязные стоки действуют незаметно, но очень вредно. Сначала вода меняет цвет и запах, а потом водоём беднеет на живых существ.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76400" y="3957238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для всего водоёма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076400" y="1827474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вода смывает с дорог масло, грязь и пыль. Всё это попадает в ручьи, а потом — в реки и озёра, где уже живут рыбы и растения.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076400" y="1587350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Стоки с дорог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076400" y="2617437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Удобрения помогают растениям на суше, но в водоёме они могут вызвать слишком быстрый рост водорослей. Из-за этого воды становится меньше для других жителей.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1076400" y="2377313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 полей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076400" y="3407400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водорослей становится слишком много, им тоже не хватает места и воздуха. В воде уменьшается количество кислорода, и рыбам становится тяжело жить.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1076400" y="3167275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мало кислорода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водоём перегревается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нагревает воду быстрее обычного, особенно в мелких прудах и тихих ручьях.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Наступает жара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 мелеет, а некоторые растения и мелкие животные теряют свой дом и не могут жить дальше.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засуха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вода удерживает кислород хуже, поэтому рыбам и другим жителям становится труднее дышать.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Кислорода становится меньше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загрязнение и нехватка кислорода постепенно ухудшают состояние водоёма.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водоём начинает болеть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чистой воде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прозрачной воде рыбы легко находят корм и могут прятаться среди водорослей. Рядом с ними живут раки и улитки, которые тоже любят спокойные берега. Когда в водоёме чисто, у каждого обитателя есть своё место и своя важная роль.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дом для рыб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выбирают места, где есть мелководье, трава и влажная земля у берега. Там они могут отдыхать, охотиться на насекомых и прятаться от опасности. Если берег засыпан мусором, таким соседям становится негде жить и негде откладывать икру.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Лягушачий уголок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растения не просто украшают водоём, а делают его уютнее для всех жителей. Они дают тень, укрытие и свежий кислород. Стрекозы, мальки и другие маленькие обитатели держатся рядом с ними, будто в зелёном и спокойном доме.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Растения-помощники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175" y="1770259"/>
            <a:ext cx="468000" cy="41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007" y="1747259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7007" y="3447534"/>
            <a:ext cx="468000" cy="37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680" y="3403734"/>
            <a:ext cx="404250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помогают водоёмам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Убирают берега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прогулок люди собирают бутылки, пакеты и обёртки, чтобы мусор не попал в воду. Чистый берег помогает водоёму оставаться безопасным для рыб, птиц и растений.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Экономят воду дома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закрываем кран и не тратим воду зря, её меньше нужно очищать и подавать снова. Даже короткий душ и аккуратное мытьё рук уже помогают природе.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вместе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Семьи, школьники и взрослые могут выходить на уборку берегов. Когда все действуют дружно, даже небольшой участок становится заметно чище, а водоёму легче «дышать».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Сортируют отходы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мусора снижает количество отходов, которые могут оказаться в реке или озере. Стекло, пластик и бумага должны отправляться в разные контейнеры, а не в воду.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у воды
</a:t>
            </a:r>
            <a:endParaRPr lang="en-US" sz="3800" dirty="0"/>
          </a:p>
        </p:txBody>
      </p:sp>
      <p:sp>
        <p:nvSpPr>
          <p:cNvPr id="13" name="Text 2"/>
          <p:cNvSpPr txBox="1"/>
          <p:nvPr/>
        </p:nvSpPr>
        <p:spPr>
          <a:xfrm>
            <a:off x="639350" y="3763929"/>
            <a:ext cx="4023300" cy="2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Мыло, масло и грязь с автомобиля не должны попадать в реку или озеро. Такие вещества делают воду вредной для рыб, лягушек и растений.
</a:t>
            </a:r>
            <a:endParaRPr lang="en-US" sz="700" dirty="0"/>
          </a:p>
        </p:txBody>
      </p:sp>
      <p:sp>
        <p:nvSpPr>
          <p:cNvPr id="14" name="Text 3"/>
          <p:cNvSpPr txBox="1"/>
          <p:nvPr/>
        </p:nvSpPr>
        <p:spPr>
          <a:xfrm>
            <a:off x="639350" y="3596181"/>
            <a:ext cx="38136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мыть машины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639350" y="3092548"/>
            <a:ext cx="4023300" cy="2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подходи близко к гнёздам и не шуми у воды. Птицы могут испугаться, бросить кладку или улететь с места, где выводят птенцов.
</a:t>
            </a:r>
            <a:endParaRPr lang="en-US" sz="700" dirty="0"/>
          </a:p>
        </p:txBody>
      </p:sp>
      <p:sp>
        <p:nvSpPr>
          <p:cNvPr id="16" name="Text 5"/>
          <p:cNvSpPr txBox="1"/>
          <p:nvPr/>
        </p:nvSpPr>
        <p:spPr>
          <a:xfrm>
            <a:off x="639350" y="2924800"/>
            <a:ext cx="38136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тревожить птиц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639350" y="1749786"/>
            <a:ext cx="4023300" cy="2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оставляй на берегу пакеты, бутылки и упаковки. Даже маленькая обёртка может попасть в воду, испортить вид места и навредить животным, которые живут рядом.
</a:t>
            </a:r>
            <a:endParaRPr lang="en-US" sz="700" dirty="0"/>
          </a:p>
        </p:txBody>
      </p:sp>
      <p:sp>
        <p:nvSpPr>
          <p:cNvPr id="18" name="Text 7"/>
          <p:cNvSpPr txBox="1"/>
          <p:nvPr/>
        </p:nvSpPr>
        <p:spPr>
          <a:xfrm>
            <a:off x="639350" y="1582037"/>
            <a:ext cx="38136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мусорить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639350" y="2421167"/>
            <a:ext cx="4023300" cy="2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ломай камыши, кувшинки и прибрежную траву. Эти растения удерживают берег, прячут мальков и насекомых, а ещё помогают водоёму оставаться спокойным и живым.
</a:t>
            </a:r>
            <a:endParaRPr lang="en-US" sz="700" dirty="0"/>
          </a:p>
        </p:txBody>
      </p:sp>
      <p:sp>
        <p:nvSpPr>
          <p:cNvPr id="20" name="Text 9"/>
          <p:cNvSpPr txBox="1"/>
          <p:nvPr/>
        </p:nvSpPr>
        <p:spPr>
          <a:xfrm>
            <a:off x="639350" y="2253419"/>
            <a:ext cx="38136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растения
</a:t>
            </a:r>
            <a:endParaRPr lang="en-US" sz="900" dirty="0"/>
          </a:p>
        </p:txBody>
      </p:sp>
      <p:sp>
        <p:nvSpPr>
          <p:cNvPr id="21" name="Text 10"/>
          <p:cNvSpPr txBox="1"/>
          <p:nvPr/>
        </p:nvSpPr>
        <p:spPr>
          <a:xfrm>
            <a:off x="639350" y="4435311"/>
            <a:ext cx="4023300" cy="2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бери в руки раков, лягушек и других обитателей водоёма без разрешения взрослого. Животным нужен покой, а человеку — внимательность и аккуратность.
</a:t>
            </a:r>
            <a:endParaRPr lang="en-US" sz="700" dirty="0"/>
          </a:p>
        </p:txBody>
      </p:sp>
      <p:sp>
        <p:nvSpPr>
          <p:cNvPr id="22" name="Text 11"/>
          <p:cNvSpPr txBox="1"/>
          <p:nvPr/>
        </p:nvSpPr>
        <p:spPr>
          <a:xfrm>
            <a:off x="639350" y="4267563"/>
            <a:ext cx="38136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трогать незнакомых животных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действий, которые ребёнок может выполнить дома, во дворе и у водоёма.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школьники могут помочь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3689" y="1572300"/>
            <a:ext cx="1880059" cy="284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чистая вода нужна людям
</a:t>
            </a:r>
            <a:endParaRPr lang="en-US" sz="38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60350" y="2181138"/>
            <a:ext cx="1882800" cy="16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рек и озёр получают воду для домов, школ и городов. Чем чище источник, тем легче подготовить воду для питья, умывания и других повседневных дел.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1572298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питья и быта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541347" y="2181138"/>
            <a:ext cx="1882800" cy="16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Грязную воду очистным станциям обрабатывать труднее и дольше. Когда в ней много мусора и вредных веществ, нужно больше усилий, чтобы сделать её безопасной для людей.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541322" y="1572298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очистки воды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903315" y="2181138"/>
            <a:ext cx="1882800" cy="16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водоём загрязняется, страдают не только рыбы и птицы. Чистая вода нужна всему живому, потому что природа связана как одна большая команда.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903290" y="1572298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здоровья природы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775" y="1797020"/>
            <a:ext cx="563700" cy="450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5388" y="1744250"/>
            <a:ext cx="556500" cy="556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8550" y="1771967"/>
            <a:ext cx="563700" cy="50106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6775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воды возле города часто остаются бутылки, пакеты и пустые упаковки. Такой берег быстро теряет красоту, а животным становится труднее находить чистое место для жизни.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46775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берег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421788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полей в ручьи и реки могут попадать удобрения и грязь. После дождя вода несёт всё это дальше, и водоём становится мутнее, чем был прежде.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421788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после дождя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5978550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дорог в воду смываются масло, пыль и мелкий мусор. Такие вещества незаметны на первый взгляд, но они делают воду вредной для растений и животных.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978550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дорог и мостов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проблемных мест
</a:t>
            </a:r>
            <a:endParaRPr lang="en-US" sz="3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берег — живой берег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берег чистый и ухоженный, вода дольше остаётся прозрачной, а вокруг слышно больше жизни. Рыбы, утки и лягушки находят здесь спокойные места для отдыха, а люди могут любоваться природой без грустного вздоха.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Берег, где хочется остановиться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Кувшинки, заросли травы и тихие заводи становятся укрытием для мальков, насекомых и лягушек. В таком месте каждому хватает дела, еды и безопасного уголка, где можно спрятаться от опасности.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маленьких жителей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травы и камыши помогают удерживать почву и защищают её от размывания. Они словно зелёные стражи берега: стоят рядом с водой и не дают ей унести землю слишком далеко.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держат берег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постепенно ухудшается состояние водоёма, если мусор не убирать вовремя.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бывает, если ничего не делать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привычки с большим смыслом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лить воду зря, её хватит для людей, растений и животных. Привычка закрывать кран кажется маленькой, но каждый день она помогает природе очень заметно.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25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Закрывай кран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63017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Батарейки нельзя выбрасывать вместе с обычным мусором. Их собирают отдельно, чтобы вредные вещества не попали в почву и дальше — в воду.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63017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Собирай батарейки отдельно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511633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бумажка на земле может стать проблемой для берега и воды. Лучше сразу донести отходы до урны, чем потом искать их в реке.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11633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бросай мусор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1440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выйти на уборку с классом или семьёй, берег станет чище и красивее. Вместе даже короткая прогулка превращается в полезное дело для природы.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1440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Помогай на уборке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нужна всем: людям, животным и растениям. Если мы не будем мусорить, бережно относиться к берегам и экономить воду, реки, озёра и пруды останутся живыми и красивыми.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водоёмы — значит беречь жизнь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2026-05-25T23:47:54Z</dcterms:created>
  <dcterms:modified xsi:type="dcterms:W3CDTF">2026-05-25T23:47:54Z</dcterms:modified>
</cp:coreProperties>
</file>