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их основные месторождения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природы, которые обеспечивают жизнь и развитие хозяйства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сосредоточены ресурсы, почему они распределены неравномерно и как это влияет на промышленность, транспорт, строительство и развитие регионов России.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изучать полезные ископаемые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полезных ископаемых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полезные ископаемые содержат металлы: железо, медь, алюминий, никель, золото. Из них получают сырьё для техники, транспорта, строительства и многих видов промышленной продукции.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нет металлов, зато есть важное сырьё для строительства, химии и сельского хозяйства: соль, песок, глина, известняк и фосфориты, нужные людям ежедневно.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уголь, нефть, природный газ и торф. При сгорании они дают энергию, поэтому особенно важны для электростанций, отопления, транспорта и химической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сырья по-разному служат хозяйству страны: одни дают металлы, другие — энергию, третьи — материалы для строительства и 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нужны одновременно: без одной из них трудно развивать промышленность, транспорт, строительство и сельское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географии, тема «Полезные ископаемые»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полезных ископаемых и их использование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рудные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породы часто были смяты, подняты и изменены, поэтому здесь нередко встречаются руды металлов. Такие территории можно представить как «слоёный» и сильно преобразованный участок земной коры.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топливные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равнинные пространства и осадочные бассейны чаще связаны с нефтью, газом и углём. Именно здесь миллионы лет накапливались осадки и остатки живых организмов, из которых формировались месторождения.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участки коры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 платформы — это древние и устойчивые части земной коры. Они могут быть богаты железными рудами и алмазами, поэтому на карте такие районы часто выделяются как особенно ценные.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Земли влияет на размещение месторождений
</a:t>
            </a:r>
            <a:endParaRPr lang="en-US" sz="26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выделяется особенно резко: именно здесь сосредоточены крупнейшие топливные ресурсы страны и развитая сеть добычи и трубопроводов.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топлива сосредоточена в нескольких районах, а не по всей территории страны; решающую роль играет геологическое строение осадочных бассейнов.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географии; условное ранжирование районов по описанию в задании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нефти и природного газа в России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Нефть: основные районы и значение для хозяйства
</a:t>
            </a:r>
            <a:endParaRPr lang="en-US" sz="2764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район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остаётся главным нефтяным районом России. Особенно выделяются Ханты-Мансийский и Ямало-Ненецкий автономные округа, где сосредоточены крупные промыслы и развитая инфраструктура добычи.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районы добычи есть в Татарстане, Башкортостане, Самарской области и на Сахалине. Это показывает, что нефть добывают не в одном месте, а в нескольких крупных нефтяных узлах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нужна для бензина, дизельного топлива, керосина, масел, пластмасс и многих химических продуктов. Поэтому от неё зависят транспорт, заводы, дороги и множество товаров, которыми мы пользуемся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газ: крупнейшие месторождения и применение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месторождения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известных относятся Уренгойское, Ямбургское и Бованенковское месторождения. Они хорошо показывают, как сильно газовая промышленность опирается на конкретные природные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Западной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газа сосредоточены в Ямало-Ненецком автономном округе. Этот район называют одним из главных газовых центров страны благодаря крупным месторождениям и мощной добывающей инфраструктуре.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чистое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сгорании природный газ выделяет меньше дыма и сажи, чем уголь. Поэтому его часто считают более чистым видом топлива, особенно в крупных населённых пунктах и на электростанциях.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 быту и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идёт на отопление домов, приготовление пищи, выработку электроэнергии и производство удобрений. Он удобен тем, что легко подаётся по трубопроводам и широко применяется в городах и на предприятиях.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 распределены неравномерно: главные районы добычи связаны с определёнными геологическими структурами и историей формирования земной коры.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железной руды сосредоточены в немногих районах, поэтому именно они особенно важны для металлургии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России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железорудные районы России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крупнейших угольных бассейна России обычно выделяют в школьном курсе.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Кузнецкий, Канско-Ачинский, Печорский и Южно-Якутский бассейны — основные центры добычи угля в 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географии, тема «Угольные бассейны России»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поиска до 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освоения месторождения и выбор способа добычи в зависимости от условий залегания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 нерудного сырья встречается в повседневной жизни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нужен для изготовления цемента и извести. Без него невозможно массовое строительство домов, дорог и других сооружений, а также производство многих строительных смесей.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 песок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идёт на кирпич, черепицу и керамику, а песок — на бетон, стекло и дорожные смеси. Эти материалы незаметны, но ежедневно используются почти в каждом городе.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нужна не только в пищевой промышленности. Её также применяют в химическом производстве, поэтому она связана и с бытом, и с работой заводов.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служат сырьём для удобрений. Именно поэтому они важны для сельского хозяйства: благодаря им растения получают нужные вещества, а урожай становится выше и стабильнее.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нужны одновременно: одна даёт энергию, другая — металлы, третья — строительное и химическое сырьё.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группа не может заменить остальные, поэтому хозяйство страны опирается на их 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географии; значения условные, для сравнения роли групп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основных групп полезных ископаемых
</a:t>
            </a:r>
            <a:endParaRPr lang="en-US" sz="252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алмазы Якутии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Трубка «Мир»: огромный след в истории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Кимберлитовая трубка «Мир» стала одним из самых известных символов алмазной Якутии. Она расположена в городе Мирный и долгое время была важнейшим центром добычи. На её примере хорошо видно, как природное богатство меняет облик территории и развитие поселения.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«Удачная» и «Айхал»: северные месторождения алмазов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Якутии работают крупные алмазные месторождения «Удачная» и «Айхал». Здесь добывают ценное сырьё, которое потом превращают не только в украшения, но и в инструменты для резки, бурения и шлифования благодаря исключительной твёрдости алмаза.
</a:t>
            </a:r>
            <a:endParaRPr lang="en-US" sz="11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50859"/>
            <a:ext cx="4037700" cy="2392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страны, которые особенно известны добычей отдельных видов сырья, и помогает увидеть, что ресурсы сосредоточены в разных регионах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разным видам сырья не совпадают: это подтверждает неравномерное размещение полезных ископаемых на 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обобщённые сведения о крупнейших странах-добытчиках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 — лидеры по полезным ископаемым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полезные ископаемые распределены неравномерно
</a:t>
            </a:r>
            <a:endParaRPr lang="en-US" sz="2702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формировалась в разные геологические эпохи, поэтому одни территории богаче одними полезными ископаемыми, а другие — совсем иными. История пород определяет, что именно в них сохранилось.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осадочных бассейнах лучше накапливаются и сохраняются нефть, газ и уголь. Там долго откладывались остатки растений и организмов, из которых позже образовались горючие ресурсы.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 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участках земной коры чаще встречаются рудные полезные ископаемые и алмазы. Поэтому у каждого региона складывается своя специализация, связанная с природными условиями и строением недр.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добычи по-своему меняет территорию: где-то сильнее страдает рельеф, где-то возрастает риск загрязнения воды и 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 сложнее месторождение, тем больше техники, энергии и мер защиты требуется при добыче.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географии; значения условные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способы добычи влияют на природу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недр и разумное использование ресурсов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карьеров и шахт землю нужно восстанавливать: засыпать выработки, возвращать почву и высаживать растения. Это помогает территориям снова стать безопасными и полезными.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разведка и аккуратная работа техники помогают снизить потери сырья. Чем меньше отходов остаётся в недрах и на поверхности, тем эффективнее используются природные запасы.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 и 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уменьшают загрязнение воздуха и воды с помощью очистных сооружений и фильтров. Так добыча наносит меньший вред природе и людям рядом с месторождением.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металлов, экономия топлива и разумное потребление уменьшают нагрузку на недра. Многие полезные ископаемые образуются очень долго, поэтому их нужно беречь.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полезных ископаемых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легенду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условные знаки. Легенда объясняет, какой символ обозначает нефть, газ, уголь, руды или нерудные ресурсы, и помогает не перепутать виды сырья.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посмотреть, где значков больше. Если в одном районе их много, значит, там сосредоточено несколько видов сырья и добыча особенно развита.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карту с хозяйством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как природные ресурсы влияют на жизнь региона. По ней можно понять, где развиты добыча, металлургия, энергетика или строительство и почему именно там.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 — основа хозяйства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обеспечивают энергетику, металлургию, строительство и химию. Их размещение зависит от строения Земли, а бережное использование нужно, чтобы сохранить ресурсы для 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2026-06-02T10:58:30Z</dcterms:created>
  <dcterms:modified xsi:type="dcterms:W3CDTF">2026-06-02T10:58:30Z</dcterms:modified>
</cp:coreProperties>
</file>