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строение белка определяет его роль в живой клетке?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и функции белков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3648" y="0"/>
            <a:ext cx="5756505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входят в состав клеток, тканей и многих биологических молекул. Они постоянно синтезируются и разрушаются, обеспечивая работу организма; нарушения их структуры нередко приводят к заболеваниям.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белки важны для 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как мономеры белков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мономеры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построены из двадцати основных аминокислот, которые различаются строением радикала R. Именно эта часть молекулы во многом определяет химическое поведение аминокислоты и будущего белка.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Незаменимые аминокислоты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аминокислот организм человека синтезировать не может или делает это в недостаточном количестве. Такие вещества должны поступать с пищей, иначе нарушается построение собственных белков.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радикала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радикалы влияют на растворимость, заряд и способность белка сворачиваться. Поэтому даже небольшое различие в составе аминокислот может заметно изменить свойства всей молекулы.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цепи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соединяются пептидной связью, возникающей между аминогруппой одной молекулы и карбоксильной группой другой. При этом отщепляется молекула воды, а цепь удлиняется.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белковой молекулы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точная последовательность аминокислот в полипептидной цепи. Она задаёт основу будущих свойств белка и определяет, как молекула будет сворачиваться на следующих уровнях организации.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структура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уровне цепь образует спираль или складчатый слой. Такая форма удерживается водородными связями между участками молекулы и делает структуру более устойчивой.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структура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Полипептидная цепь сворачивается в компактную пространственную форму. Именно здесь возникает активный центр многих белков и проявляется их биологическая специфичность.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Третичная структура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несколько полипептидных цепей объединяются в один комплекс, формируется четвертичная структура. Классический пример — гемоглобин, а коллаген демонстрирует прочную волокнистую организацию.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Четвертичная структура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на диаграмме не учитывают качество аминокислотного состава, но хорошо показывают, какие продукты дают много белка при обычной порции.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мясо и бобовые, однако полноценный рацион требует сочетания разных источников белка.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условия задания; значения на 100 г продукта.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белка в продуктах питания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14384"/>
            <a:ext cx="276900" cy="3164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44446"/>
            <a:ext cx="276900" cy="31645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свойства белков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молекулярная масса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Белковые молекулы обычно очень крупные, поэтому ведут себя иначе, чем низкомолекулярные вещества. Их размеры влияют на вязкость растворов и на способность образовывать коллоидные системы.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Коллоидные растворы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белки не образуют истинных растворов, а находятся в состоянии коллоидного распределения. Это важно для свойств цитоплазмы, плазмы крови и других биологических жидкостей.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кислотность и концентрация солей заметно изменяют поведение белка. Даже небольшие колебания условий могут повлиять на его растворимость и пространственную устойчивость.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при нагревании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кулинарной обработке многие белки теряют нативную форму и меняют консистенцию. Именно поэтому яйца, мясо и молоко при нагревании приобретают новые физические свойства.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Денатурация и ренатурация белка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внешние факторы изменяют пространственную организацию белковой молекулы.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свойства белков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24925" y="174932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Амфотерность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1524925" y="209867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содержат кислотные и основные группы, поэтому способны проявлять свойства и кислот, и оснований. Это объясняет их поведение в различных средах и при взаимодействии с реагентами.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1524925" y="285065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Гидролиз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1524925" y="320000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гидролизе пептидные связи разрываются, и молекула распадается на более короткие фрагменты или аминокислоты. Такой процесс лежит в основе переваривания белков в организме.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524925" y="395197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реакции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1524925" y="430132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Биуретовая и ксантопротеиновая реакции позволяют обнаружить белок в лаборатории. Они основаны на характерных изменениях окраски и применяются для простого химического анализа.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1524925" y="505330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солей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1524925" y="540265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зависимости от условий среды белки могут взаимодействовать с кислотами и щелочами, образуя соли. Это связано с наличием в молекуле групп, способных присоединять или отдавать ионы.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24672"/>
            <a:ext cx="5955300" cy="24784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Биология: сведения о функциях белков, обобщение школьного курса.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белков в организме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функцию, пример белка и его роль в организме человека.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белки выполняют разные задачи, но все они критически важны для жизнедеятельности клетки и 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94" y="2436975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как биологические катализаторы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снижают энергию активации, поэтому химические процессы в клетке идут значительно быстрее. Без этого обмен веществ не смог бы обеспечивать нормальную жизнедеятельность.
</a:t>
            </a:r>
            <a:endParaRPr lang="en-US" sz="1477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реакций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 расщепляет крахмал, пепсин действует на белки в желудке, а каталаза разлагает перекись водорода на воду и кислород, защищая клетки от её накопления.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действия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действует на определённый субстрат или группу близких веществ. Такая специфичность делает химические реакции точными и согласованными с потребностями клетки.
</a:t>
            </a:r>
            <a:endParaRPr lang="en-US" sz="1477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избирательность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Ферментативные реакции поддерживают непрерывность обмена веществ и позволяют организму быстро реагировать на изменения условий. Именно поэтому ферменты рассматривают как основу клеточной химии.
</a:t>
            </a:r>
            <a:endParaRPr lang="en-US" sz="1477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жизни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и опорная роль белков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522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 образует прочные волокна соединительной ткани и служит основой кожи, сухожилий, связок и костной матрицы. Его упорядоченная структура обеспечивает тканям высокую механическую прочность и устойчивость к растяжению.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2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 — каркас тканей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15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Кератин формирует волосы, ногти и роговой слой кожи. Благодаря плотному строению он защищает организм от трения, высыхания и внешних повреждений, сохраняя целостность покровов.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315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Кератин — защитный барьер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108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Эластин делает ткани растяжимыми и помогает им возвращаться к исходной форме после нагрузки. Особенно заметна его роль в стенках сосудов, лёгких и эластичных элементах соединительной ткани.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108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Эластин — упругая опора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эритроцитах гемоглобин связывает кислород в лёгких и переносит его к тканям, где он нужен для дыхания клеток. При этом часть углекислого газа возвращается к лёгким тем же путём. Такой перенос обеспечивает непрерывность обмена веществ.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Гемоглобин: доставка кислорода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Миоглобин находится в мышечных клетках и служит внутренним резервом кислорода. Когда работа мышцы усиливается, этот белок отдаёт связанный кислород, поддерживая энергоснабжение. Поэтому особенно активно он действует при длительной или интенсивной нагрузке.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Миоглобин: запас для мышцы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Альбумин помогает транспортировать в плазме жирные кислоты, гормоны и некоторые лекарственные вещества. Он поддерживает их распределение в организме и делает кровоток удобной средой для переноса разных соединений между органами и тканями.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Альбумин: переносчик в крови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белки переносят вещества в организме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белка особенно быстро отражается на растущем организме, где постоянно идут синтез тканей и обновление клеток.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выражены системные эффекты: ослабление иммунитета, задержка роста и снижение работоспособности. Дефицит белка затрагивает сразу несколько функций организма.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биологии и физиологии человека; качественная оценка выраженности последствий.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дефицита белка в организме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150" y="2325000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3740714"/>
            <a:ext cx="419400" cy="335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5130239"/>
            <a:ext cx="419400" cy="335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как регуляторы сигналов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и глюкагон — белки или пептиды, которые управляют уровнем глюкозы в крови. Их согласованное действие помогает клеткам получать и запасать энергию без резких колебаний состава внутренней среды.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мембраны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Рецепторные белки распознают молекулярные сигналы на поверхности клетки и запускают ответ внутри неё. Благодаря этому клетка «понимает» внешние изменения и может вовремя включать нужные процессы.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Белки-посредники передают сообщение дальше по цепи, усиливая или уточняя ответ клетки. Такая система обеспечивает рост, развитие, адаптацию к условиям среды и поддержание гомеостаза.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09" y="1143150"/>
            <a:ext cx="5394332" cy="526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функция белков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против антигенов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узнают чужеродные молекулы и связывают их, делая опасные агенты доступными для уничтожения. Так организм формирует специфическую иммунную защиту и быстрее реагирует на повторное проникновение инфекции.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Устранение чужеродных частиц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комплемента участвуют в разрушении микробов и поддерживают работу иммунных клеток. Вместе с другими защитными молекулами они повышают эффективность воспалительной реакции и очищения тканей.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Противовирусная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Интерфероны помогают клеткам переходить в состояние повышенной готовности к вирусной инфекции. Они усиливают защитные реакции и замедляют размножение вирусов, пока иммунная система разворачивает ответ.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Свертывание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системы свертывания, включая фибриноген, запускают образование сгустка в месте повреждения сосуда. Это ограничивает кровопотерю и создаёт условия для последующего заживления тканей.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питанию и пищевой ценности продуктов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белка и их биологическая ценность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продукты дают белок и насколько полно они обеспечивают организм незаменимыми аминокислотами.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продукты обычно содержат более полный аминокислотный профиль, а растительные источники особенно ценны в сочетании друг с другом.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белка в клетке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этапов реализации генетической информации от ДНК до готовой белковой молекулы.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структуры и функции белков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ДНК меняется последовательность нуклеотидов, в белке может появиться другая аминокислота или нарушиться вся цепь. Даже небольшое отклонение иногда резко снижает стабильность и активность молекулы.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Мутация меняет белок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заболевании изменённый гемоглобин хуже переносит кислород и делает эритроциты менее гибкими. В результате страдают кровоснабжение тканей, выносливость и общее состояние человека.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Серповидноклеточная анемия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фенилкетонурии нарушается работа фермента, который участвует в обмене аминокислоты фенилаланина. Без специальной диеты вредные вещества накапливаются и могут повлиять на развитие нервной системы.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сворачивание белков приводит к накоплению дефектных молекул и клеточному стрессу. Такие нарушения связывают с тяжёлыми патологиями, потому что клетка теряет способность нормально выполнять свои функции.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сворачивания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связывают питание, работу клеток и медицинские технологии в единую систему, поэтому их значение выходит далеко за рамки одной темы.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белки важны и как строительный материал, и как функциональные молекулы. Их изучение необходимо для понимания здоровья и заболеваний.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биологии; качественная схема значимости белков в организме и технологиях.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 жизни человека: от питания до медицины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белков определяют их роль в жизни организма: от построения тканей и переноса веществ до регуляции, защиты и катализа. Именно поэтому белки остаются ключевой темой биологии и медицины.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 — основа функций живой клетки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2026-06-01T17:50:13Z</dcterms:created>
  <dcterms:modified xsi:type="dcterms:W3CDTF">2026-06-01T17:50:13Z</dcterms:modified>
</cp:coreProperties>
</file>