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«Алёнушка» Виктора Васнецова: картина о грусти, природе и сказке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«Алёнушке» 1881 года тишина леса и одиночество героини складываются в сказочный образ.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такая Алёнушка в русских сказках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Алёнушка — один из самых узнаваемых образов русского фольклора: добрая, терпеливая и беззащитная героиня, которой приходится переживать испытания. У Васнецова — собирательный образ, связанный с мотивами разлуки, трудностей и надежды.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в центре тихого пространства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 посаженная фигура героини кажется частью неподвижного мира. Простая поза и тёмная одежда усиливают ощущение внутренней паузы. Это не сценка действия, а остановка, где чувства важнее событий.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спокойная, но тревожная граница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героини простирается лесной фон: спокойный по цвету, но слегка напряжённый по настроению. Тёмные стволы и глубина пространства создают ощущение тайны. Лес словно «наблюдает» и одновременно глушит звуки.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 и берег: место ожидания и молчания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 картине выглядит почти неподвижной, поэтому ожидание становится особенно заметным. Берег с камнями и травой напоминает реальную природу, к которой зритель может «прислушаться». Так сказочный образ обретает правдоподобие.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замысел «Алёнушки»: что помогает увидеть историю
</a:t>
            </a:r>
            <a:endParaRPr lang="en-US" sz="1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997066"/>
            <a:ext cx="4534800" cy="28409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на основе описания картины в исходном материале.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 о картине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справка о работе «Алёнушка»: автор, время создания, жанр и главное впечатление.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эффект достигается сочетанием одинокой фигуры и «молчаливого» пейзажа: природа становится носителем настроения.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изображено на полотне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Девушка сидит у воды, опустив голову, и обхватывает колени руками. Вокруг почти нет движения — поэтому внимание сразу направляется на её состояние и мысли.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замкнута: героиня будто «встроена» в тишину природы. Такое построение помогает зрителю прочитать чувства без каких-либо слов и действий.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заднем плане густой лес и тёмный пруд. Видны камни, трава и природные детали, создающие ощущение берега в осеннее или позднелетнее 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картины и их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Приглушённая палитра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картине преобладают тёмно-зелёные, коричневые, серые и сине-зелёные оттенки. Яркие краски почти отсутствуют, поэтому образ воспринимается спокойным, но немного печальным, как долгий тихий вечер.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бледного лица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Бледное лицо Алёнушки особенно заметно на фоне тёмной одежды и мрачного пейзажа. Контраст подчеркивает внутреннее переживание героини и делает её грусть «главной» в картине.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 героини и ощущение одиночества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состояние героини читается по линиям тела: они плавные, но напряжённые. Поза показывает печаль без драматических жестов, поэтому настроение становится особенно правдоподобным.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Алёнушка сидит низко, почти в центре спокойного природного пространства. Такое положение делает её ближе зрителю и одновременно подчёркивает чувство уединения.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головы, согнутые плечи и прижатые к телу руки передают усталость и беззащитность. Это похоже на молчаливую просьбу о поддержке, которую невозможно высказать словами.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берега, воды и деревьев усиливают неподвижность. Неподвижная композиция «останавливает» взгляд и помогает ощутить тишину вокруг — как будто она окружает героиню.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смыслов элементов картины на основе описания из исходного материала.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создаёт настроение картины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несколько элементов совпадают по смыслу, ощущение усиливается: одиночество поддерживается и позой, и тёмным окружением, и «молчанием» воды.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деталей формирует цельное переживание: не одна эмоция, а связка «тишина — ожидание — печаль — одиночество». Поэтому картина запоминается надолго.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картины с русскими народными сказками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работе чувствуется народное представление о доброй и терпеливой героине. Её сила — не в борьбе, а в способности сохранять нежность и внутреннее достоинство.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Алёнушки напоминает сказочных героинь, которые проходят через испытания и долгую разлуку. Её грусть похожа на чувство, которое появляется в историях, где нужно ждать и не сдаваться.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Васнецов не показывает конкретный эпизод из одной сказки. Он передаёт общий «сказочный настрой», поэтому картина понятна даже тем, кто не знает названия сюжета.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247067"/>
            <a:ext cx="4813500" cy="30155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картины и их значение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на основе описания картины в исходном материале.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элементы полотна связаны с эмоциями: от позы до приглушённых цветов.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части пейзажа поддерживают эмоцию героини, возникает единый образ: природа не мешает переживаниям, а усиливает их.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природа в образе Алёнушки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на картине не просто фон, а часть истории: лес, вода, трава и камни помогают понять, что чувствует героиня. Природа кажется живой, но тихой, будто разделяет её печаль.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тишине легко представить ожидание и одиночество. Обратите внимание на линию берега и отражение воды: они замыкают пространство и усиливают ощущение остановившегося времени, которое переживает Алёнушка.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зритель последовательно считывает смысл картины
</a:t>
            </a:r>
            <a:pPr algn="l" indent="0" marL="0">
              <a:lnSpc>
                <a:spcPct val="100000"/>
              </a:lnSpc>
              <a:buNone/>
            </a:pPr>
            <a:r>
              <a:rPr lang="en-US" sz="23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взгляда по ключевым зрительным признакам: фигура → поза → пейзаж → цвета → общий вывод.
</a:t>
            </a:r>
            <a:endParaRPr lang="en-US" sz="23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29071"/>
            <a:ext cx="423000" cy="37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45190"/>
            <a:ext cx="423000" cy="37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картина стала знаменитой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«Алёнушке» нет сложного действия: сильнее всего ощущается одно чувство. Зритель быстро понимает настроение героини, потому что поза и окружающая природа поддерживают друг друга.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Запоминается с первого взгляда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стала одной из самых известных работ Васнецова. Образ Алёнушки часто воспринимают как знак тихой грусти, когда природа и человек переживают одно и то же состояние.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русской печали и красоты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образ героини устойчиво присутствуют в школьном изучении литературы и искусства. Ученикам проще обсуждать не сюжет, а чувства, которые переданы через визуальные детали.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 и в школе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Васнецов опирается не на объяснения, а на визуальные средства: цвет, позу, пространство и детали природы. Поэтому зритель «считывает» молчание героини через то, как устроена сцена.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решение помогает младшим школьникам почувствовать смысл картины без сложных сюжетных подсказок. Достаточно внимательно посмотреть на неподвижность, сдержанные тона и внутреннюю сосредоточенность героини.
</a:t>
            </a:r>
            <a:endParaRPr lang="en-US" sz="1215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вода и тёмный лес работают как ответ на её состояние. Закрытая поза Алёнушки вместо рассказа о событии создаёт ощущение ожидания, из-за которого грусть становится особенно близкой и понятной.
</a:t>
            </a:r>
            <a:endParaRPr lang="en-US" sz="1304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художник передал настроение без слов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997066"/>
            <a:ext cx="4534800" cy="28409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7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Описательная интерпретация по мотивам содержания картины и её композиции.
</a:t>
            </a:r>
            <a:endParaRPr lang="en-US" sz="771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образов в картине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композиции поддерживает общее настроение. Когда зритель связывает человека, природу и цвет, образ складывается цельно: от грусти внутри — к тишине вокруг.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рождается не из действия, а из согласованности: человек и окружающая среда «говорят» на одном языке чувств.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русской живописи картина стала важной именно благодаря национальному образу: в ней соединены природа, тишина и внутренний мир человека. Поэтому её продолжают обсуждать и в наши дни.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«Алёнушку» рассматривают как пример соединения сказочного сюжета и реалистического пейзажа. Это помогает воспринимать сказку не как далёкую фантазию, а как отражение человеческих переживаний.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работе заметен интерес Васнецова к фольклору и образам, близким народному мировосприятию. Он строит не конкретный эпизод, а обобщённое состояние героини, которое узнаётся многими поколениями.
</a:t>
            </a:r>
            <a:endParaRPr lang="en-US" sz="117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Полотно считается одним из самых узнаваемых произведений Виктора Васнецова: оно легко отличимо по настроению и композиции. Картина показывает, как художник умеет соединять сказочность и реальный взгляд на природу.
</a:t>
            </a:r>
            <a:endParaRPr lang="en-US" sz="112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«Алёнушки» в русском искусстве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Реалистические детали и сказочный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Манера письма в картине основана на внимательном изображении природы: художник передаёт воду, траву, деревья и камни как узнаваемые части лесного берега. Благодаря этому пейзаж кажется правдоподобным и убедительным.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сама героиня выглядит почти сказочно: её образ обобщён, а выражение лица — сосредоточенно и задумчиво. Сочетание реалистичных деталей и сказочной «целостности» делает Алёнушку особенно выразительной.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выводы по наблюдаемым компонентам композиции картины (лицо, лес, поза, вода, одиночество).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запоминается в картине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зритель отводит взгляд от деталей, на первом плане остаётся одно чувство: одиночество. Именно оно объединяет лицо, позу и тишину пейзажа, поэтому впечатление держится надолго.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элементы, связанные с внутренним состоянием (лицо, одиночество) и с неподвижностью сцены (поза, вода). Пейзаж дополняет это тревожно-спокойной атмосферой.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Алёнушки понятен и сегодня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тихая печаль сочетается с нежностью и внутренней силой. Поэтому в образе нет только грусти: в нём есть способность выдерживать трудный момент и не терять достоинство.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одиночества, ожидания и надежды знакома детям и взрослым. В картине нет устаревших слов или запутанного сюжета: смысл держится на понятных чувствах.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Зрителю не нужно знать конкретную сказку, чтобы почувствовать настроение героини. Алёнушка передаёт внутреннее состояние через позу, опущенную голову и спокойную, почти неподвижную сцену.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картина продолжает оставаться важной. «Алёнушка» помогает говорить о чувствах и замечать, как природа вокруг поддерживает или усиливает настроение человека.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картины «Алёнушка»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Виктора Васнецова «Алёнушка» соединяет сказку, русскую природу и человеческое чувство. В ней показаны одиночество, грусть и ожидание, но образ героини остаётся красивым и трогательным.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2026-05-13T00:50:10Z</dcterms:created>
  <dcterms:modified xsi:type="dcterms:W3CDTF">2026-05-13T00:50:10Z</dcterms:modified>
</cp:coreProperties>
</file>