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9725" y="1680150"/>
            <a:ext cx="54465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этапы развития человека после рождения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89725" y="3832150"/>
            <a:ext cx="86565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Постнатальное развитие — путь от младенчества до формирования личности и привычек.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этапов взросления помогает распознавать проблемы и создавать поддерживающую среду для гармоничного развития подростков.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развитие человека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в первый год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первого года младенцы быстро прибавляют в массе и росте, увеличивая массу тела примерно в три раза к двум годам. Этот период характеризуется интенсивным ростом и развитием костной системы.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костей и появление зубов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становятся тверже и длиннее, что обеспечивает поддержку растущему телу. В этот же период появляются первые зубы, что способствует развитию жевательных навыков.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роста — наглядное подтверждение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 роста младенцев демонстрируют значительные изменения длины тела и веса, отражая динамику физического развития на ранних этапах жизни.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особенности физического развития младенцев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двигательных навыков в младенчестве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месяцев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начинает сидеть без поддержки и переворачиваться с одного бока на другой.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месяцев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уверенное ползание, что расширяет пространство для исследования окружающего мира.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месяцев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детей делают первые самостоятельные шаги и учатся стоять без опоры.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18-24 месяца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Улучшается координация движений, появляется умение бегать и выполнять простые повороты.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игры для мышления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игрушками стимулирует познавательные способности и координацию, помогая ребёнку изучать форму, цвет и функции предметов.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хватательных навыков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Малыши начинают активно хватать и удерживать предметы, что способствует развитию мелкой моторики и улучшает связь между ощущениями и движениями.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психомоторного развития раннего возраста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устанавливает эмоциональный контакт с родителями через улыбки и плач, что служит основой для доверия к близким.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привязанности укрепляется, создавая фундамент для дальнейшего развития межличностных отношений.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играет ключевую роль в обеспечении психологического комфорта и безопасности младенца.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первых социальных связей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взросления скорость роста и прибавки массы тела постепенно снижается, особенно после периода младенчества.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в первые годы жизни сменяется более умеренным темпом до начала подросткового периода.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2021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увеличения массы тела с рождения до 10 лет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2 лет ребёнок осваивает отдельные слова, что является началом речевого общения.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языкового развития в раннем возрасте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3 годам появляются первые простые фразы из двух-трёх слов, формируется базовая грамматика.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4–5 лет активно развивается словарный запас, ребёнок начинает строить более сложные предложения.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родителей и окружения стимулирует речевое развитие и социализацию малыша.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формирования личности в раннем детстве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семьи к интересам под руководством окружающей среды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цветов и форм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Дошкольники начинают различать и называть основные цвета, а также узнавать геометрические формы, что способствует развитию визуального восприятия.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размеров и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сравнивать предметы по размеру и объёму, формируя представления о пространственных отношениях и логике.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игр и творчества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конструкторы и творческие задания дети развивают мышление, экспериментируют и углубляют понимание окружающего мира.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этапы когнитивного развития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годы жизни формируются основные эмоции: радость, страх, гнев и удивление, которые помогают ребёнку взаимодействовать с окружающим миром.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пяти–семи годам дети учатся контролировать свои эмоции, проявляя сочувствие и понимая чувства других людей, что закладывает основы социальных навыков.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стабильность и умение саморегуляции сильно зависят от поддержки и внимания взрослых в семейной и учебной среде.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развитие и саморегуляция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семи лет: адаптация к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 школьную среду вызывает у детей изменения в поведении и переживания. Им приходится привыкать к новым требованиям и правилам, что иногда выражается в эмоциональной нестабильности и снижении мотивации.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трёх лет: борьба за 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возрасте около трёх лет ребёнок начинает активно отстаивать свою волю, проявляя упрямство и протесты. Это этап формирования чувства «я», проявляется потребность в независимости и самостоятельных решениях.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кризисы в детском развитии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846" y="1734625"/>
            <a:ext cx="3534757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детства и характерные особенности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навыки, эмоциональные особенности и методы обучения в каждом периоде детства.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период развития имеет уникальные задачи и способы обучения, формирующие личность и социальные навыки ребёнка.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Л.С. Виготский, 1930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создаёт первичные представления о мире, передавая ребёнку ценности и социальные нормы, что влияет на формирование его личности.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родителей и близких содействует развитию у ребёнка уверенности в себе и способности принимать самостоятельные решения.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поддержка в семье укрепляет психологическую устойчивость, позволяя ребёнку справляться с трудностями.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с ближайшим окружением закладывают основы коммуникации и формируют модели поведения в обществе.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и ближайшего окружения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сверстники в жизни ребёнка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Начиная с трёх-четырёх лет, дети учатся выстраивать дружеские отношения, развивая навыки общения и совместной деятельности.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со сверстниками помогает освоить социальные правила, улучшить умение разрешать конфликты и формирует чувство принадлежности к группе.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школьной среды на развитие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282150" y="2434525"/>
            <a:ext cx="21243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обучения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осваивает дисциплину и основы учебного процесса, формируя первые академические и социальные навыки.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592625" y="2922600"/>
            <a:ext cx="2124300" cy="13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знаний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данном этапе развивается логическое мышление и познавательные способности благодаря разнообразным предметам и творческим заданиям.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794850" y="1831450"/>
            <a:ext cx="20670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активность
</a:t>
            </a:r>
            <a:pPr algn="r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работать в коллективе, налаживает новые контакты и приобретает навыки решения конфликтных ситуаций.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прогресс самоконтроля наблюдается ближе к подростковому возрасту, что облегчает адаптацию в школе и взаимоотношения с окружающими.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саморегуляции способствует успешной социализации и повышает личную ответственность ребёнка.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психологических исследований развития детей, 2021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навыков саморегуляции с возрастом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социальные связи и стремления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период у подростков формируются более глубокие дружеские отношения и усиливается желание самостоятельности, что отражается на их взаимодействии с семьёй и сверстниками.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 и рост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возрасте 10–13 лет начинается пубертат, сопровождающийся выраженным ростом и изменениями внешности. Эти процессы влияют на эмоциональное состояние и поведение подростков.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период: детство — подростковый возраст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и частые физические упражнения способствуют нормальному росту и укреплению организма ребёнка на всех этапах развития.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полноценный сон поддерживает когнитивные функции и эмоциональный баланс, что важно для успешного обучения и социальной адаптации.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здоровых привычек в детстве облегчает переход во взрослую жизнь и снижает риски развития хронических заболеваний.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здоровых привычек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Гармоничное взросление обеспечивается сочетанием биологических и социальных факторов, подчеркивая важность семьи, окружения и формирования полезных навыков с раннего возраста.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успешного развития человека после рождения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2026-05-09T00:23:25Z</dcterms:created>
  <dcterms:modified xsi:type="dcterms:W3CDTF">2026-05-09T00:23:25Z</dcterms:modified>
</cp:coreProperties>
</file>