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рисунки о детстве, школе и жизни вокруг нас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Пахомов — художник детской книги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Пахомов — советский живописец, график и иллюстратор детских книг. Он создал запоминающиеся рисунки к Маршаку, Бианки и другим авторам, а его имя стало важной частью истории русской графики XX века.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Художник, который умел говорить с детьми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впечатления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Деревня, которую он помнил всю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Пахомов рос среди полей, животных и крестьянского труда. Эти простые картины он запомнил очень точно. Позже они часто возвращались в его рисунках.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Наблюдательность, выросшая из детских лет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умел видеть красоту в обычном дне. Поэтому его работы такие тёплые и правдивые. В них легко узнать жизнь простых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Алексея Пахомова в искусстве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Фёдорович Пахомов родился в 1900 году. Детские впечатления от деревенской жизни позже стали важной частью его творчества.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Петрограде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занимался в художественных мастерских и институтах Петрограда. Там Пахомов учился точному рисунку, линии и вниманию к форме.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графики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рано заинтересовался графикой. Его привлекали чёткий контур, выразительная поза и ясность изображения, понятная без лишних слов.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Пахомов всё больше создавал иллюстрации для печати. Особенно близкой ему стала детская книга, где рисунок помогает читать и понимать текст.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нет путаницы и лишней сложности. Рисунок легко рассматривать снова и снова, потому что он ясный, добрый и очень похож на настоящие детские впечатления.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называют детским художником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Пахомов рисовал так, чтобы ребёнок сразу понимал происходящее. Его герои выглядят живыми, а сцены похожи на знакомую повседневную жизнь: уроки, игры, прогулки и помощь 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2491" y="2433657"/>
            <a:ext cx="244125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темы в его рисунках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школьники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Пахомов часто изображал ребят в движении, за книгой или на прогулке. Его герои не позируют, а живут настоящей детской жизнью.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учёба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Тетради, парты, уроки и любопытные взгляды учеников появляются в его работах часто. Школа у него выглядит дружелюбной и понятной.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любил показывать дома, деревья, поля и животных. Эти детали делают рисунки спокойными и очень близкими к реальной жизни.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работах важны труд, забота и простые домашние дела. Он показывал, что повседневная работа тоже может быть красивой и значимой.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Пахомов ценил радость общения и маленькие открытия каждого дня. Даже самый обычный эпизод в его рисунке выглядит тёплым и запоминающимся.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книгам Самуила Маршака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Рисунки Пахомова к Маршаку полны движения и ритма. Они точно поддерживают стихотворные строки и помогают запомнить их почти как весёлую считалку.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этих иллюстрациях есть юмор и сценичность. Книга словно превращается в маленький спектакль, где каждый персонаж сразу привлекает внимание.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природе и животных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Такие иллюстрации учат смотреть внимательно. Они помогают замечать, как много интересного скрыто в птицах, зверях и даже в обычной ветке.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показывал разные времена года через свет, деревья, снег, траву и движение воздуха. Изображение природы у него всегда спокойное и точное.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Пахомов внимательно наблюдал за животными и умел передавать их позы, повадки и характер. Звери в его рисунках выглядят узнаваемо и живо.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его книгах природа не кажется далёкой. Она выглядит рядом с человеком, как часть одного большого и понятного мира.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Линия, которая ведёт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Пахомов рисовал лёгко и точно, как будто проводил по странице тонкую дорожку. Его линия не спорит с текстом, а помогает читателю сразу заметить главное. Поэтому персонажи выглядят ясными и легко запоминаются.
</a:t>
            </a:r>
            <a:endParaRPr lang="en-US" sz="1099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для воздуха 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иллюстрациях много свободного места, и это делает страницу светлой. Рисунок словно дышит, а не теснится. Благодаря такому приёму даже небольшой сюжет кажется спокойным и очень аккуратным.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каждой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предмет у Пахомова стоит на своём месте и нужен не случайно. Варежка, книга или окно помогают рассказать историю без лишних слов. Из-за этого иллюстрацию интересно рассматривать долго.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рисунка Пахомова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настроение в его работах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Даже обычные сцены у Пахомова выглядят добрыми и чуть праздничными. Цвет у него не кричит, а тихо поддерживает настроение рисунка.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Благодаря спокойной палитре книги хочется рассматривать подольше. Она помогает почувствовать тепло, уют и ясность каждого эпизода.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Художник выбирал мягкие оттенки: голубой, серый, зелёный и охристый. Они создают ощущение тишины и света, как в спокойное утро.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умел показать большой город по-домашнему уютным. В его работах ленинградские дети выглядят свободно и естественно, а городские сцены наполнены светом, движением и тихим вниманием к деталям.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в творчестве художника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был для Пахомова не просто городом, а частью его жизни и зрительной памяти. На его рисунках оживают улицы, набережные, мосты и дома, знакомые по повседневным прогулкам.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4325" y="1725369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школы и учёбы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как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сценах Пахомова урок выглядит не скучной обязанностью, а живым событием. Ребята слушают, спорят, удивляются и учатся смотреть на мир внимательнее.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парте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тетради и учебники у художника всегда на своём месте. Эти предметы делают сцену узнаваемой и помогают почувствовать, что учёба складывается из простых, понятных вещей.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ученики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Пахомов рисовал детей с внимательными лицами и ясными позами. По ним сразу видно: ученики не просто сидят, а действительно думают, читают и стараются понять новое.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без скуки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рисунках школа кажется дружелюбной и тёплой. Такие иллюстрации особенно близки младшим школьникам, потому что показывают учёбу как важную и при этом радостную часть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120" y="102050"/>
            <a:ext cx="4223660" cy="49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 время войны и после неё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2585" y="2381125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трудные военные годы Пахомов продолжал работать для книги и печати. Его рисунки несли спокойствие, ясность и веру в обычную человеческую жизнь.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3123" y="3332950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войны он сохранил тот же уважительный взгляд на людей. Его искусство помогало возвращать чувство устойчивости и напоминало, что светлые образы особенно нужны в непростое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работы запоминаются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строил иллюстрацию так, чтобы она помогала читать текст. Рисунок не мешал словам, а подсказывал смысл и делал его яснее.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Пахомов рисовал добрые, живые лица и точные движения. Поэтому герои сразу кажутся настоящими, а не придумаными для красоты.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Его книги легко узнать по спокойной интонации и теплу. Даже сегодня такие изображения смотрятся понятно, близко и очень по-человечески.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чувствуется сила его искусства. Художник видел в ребёнке не украшение страницы, а живого человека со своим характером, настроением и маленькими открытиями.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 детский мир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Пахомов не приукрашивал детство и не делал его слишком нарядным. Он показывал детей такими, какими они бывают каждый день: бегущими, читающими, мечтающими и помогающими взрослым.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 в его рисунках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Деревья, окна, лошади и тетради помогают рассматривать рисунок долго. С каждой новой деталью изображение становится чуть богаче и интереснее.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Варежки, санки и книги у Пахомова не просто дополняют сцену. Они сразу создают ощущение настоящей жизни, знакомой каждому ребёнку.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Художник точно размещал предметы в пространстве. Поэтому в его работах всё выглядит собранно, понятно и очень правдиво.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Даже небольшая вещь у Пахомова работает на смысл. Она помогает почувствовать настроение сцены и лучше понять её без лишних слов.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хочется листать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Пахомова делали детскую книгу похожей на маленький мир, в который хочется возвращаться снова и снова. В его рисунках текст и изображение работают вместе, как хорошие товарищи, а не спорят друг с другом.
</a:t>
            </a:r>
            <a:endParaRPr lang="en-US" sz="895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Простота, которая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не стремился удивить сложностью. Ему было важно, чтобы ребёнок сразу понял сцену, увидел характер героя и почувствовал настроение страницы. Именно поэтому его стиль и сегодня кажется ясным и убедительным.
</a:t>
            </a:r>
            <a:endParaRPr lang="en-US" sz="915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советской книжной графики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Пахомова ценят как одного из заметных художников советской детской книги. Он сумел соединить точный рисунок, доброту и уважение к читателю, поэтому его работы заняли прочное место в истории русской графики.
</a:t>
            </a:r>
            <a:endParaRPr lang="en-US" sz="88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Пахомов вошёл в историю искусства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творчество художника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Внимательнее смотреть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Пахомова учат замечать не только главное, но и маленькое. Благодаря этому ребёнок начинает лучше видеть детали и понимать, как из них складывается целая сцена.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труд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работах часто показаны работающие люди, школьники и помощники. Такие сцены мягко напоминают, что любой труд важен и заслуживает уважения.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обычную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показывает, что красота есть в прогулке, уроке, чтении и домашнем деле. Простые моменты у него выглядят тёплыми и значимыми.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доброте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нет назидания и громких нравоучений. Зато есть спокойная доброта, которая помогает ребёнку чувствовать себя уверенно и по-доброму смотреть на других.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света и ясной линии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взгляд на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Пахомов умел делать рисунок лёгким и ясным. Его линии просты, но точны, поэтому герой и предмет сразу становятся понятными и запоминаются без труда.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которое помогает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соединял в своих работах деревню и город, будни и праздник. Поэтому его иллюстрации выглядят живыми, тёплыми и очень близкими детям.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Алексей Пахомов важен сегодня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Пахомов оставил книги, в которых ребёнок узнаёт себя, школу, дом и улицу. Его рисунки и сегодня учат видеть красоту в простом и читать внимательнее.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2026-05-24T07:32:55Z</dcterms:created>
  <dcterms:modified xsi:type="dcterms:W3CDTF">2026-05-24T07:32:55Z</dcterms:modified>
</cp:coreProperties>
</file>