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уровня социально-экономического развития стран мира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качество жизни, а не только объем экономики?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индикаторы помогают сопоставлять государства с разной территорией, населением и хозяйством. Они показывают не только разрыв в доходах, но и влияние природных условий, политики и социальной сферы на уровень жизни.
</a:t>
            </a:r>
            <a:endParaRPr lang="en-US" sz="149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сравнивает страны по показателям развития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на душу населения как базовый экономический показатель
</a:t>
            </a:r>
            <a:endParaRPr lang="en-US" sz="2268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на душу населения показывает, какой объем товаров и услуг в среднем приходится на одного жителя страны за год, поэтому его используют для общего экономического сравнения государств.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показатель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ВВП на душу населения не показывает, как распределяются доходы, насколько доступны образование и медицина, а также какова реальная стоимость жизни для 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скрывает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удобен для сопоставления экономической мощи стран и динамики их развития, особенно когда нужно быстро оценить масштаб производства без сложных дополнительных расчетов.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сырьевых экономиках доходы могут быть велики при заметном имущественном неравенстве, поэтому один экономический индекс не дает полной картины благосостояния общества.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осторожность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ИЧР: комплексная оценка качества жизни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человеческого развития объединяет ожидаемую продолжительность жизни, уровень образования и доход на душу населения, поэтому отражает не только богатство, но и условия жизни людей.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высоким ИЧР обычно имеют развитую медицину, широкий доступ к обучению и более высокую продолжительность жизни, что делает индекс важным ориентиром для сравнения государств.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ИЧР принимает значения от 0 до 1: чем ближе показатель к единице, тем выше уровень человеческого развития и тем благоприятнее среда для жизни и самореализации.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значения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связаны не только с промышленностью, но и с технологическим уровнем, экспортной специализацией и устойчивостью институтов.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 остается очень большим: самые высокие доходы сосредоточены в индустриально развитых районах, а самые низкие — в бедных экономиках.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данные, отражающие типичные региональные различия по оценкам международных организаций, 2024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между регионами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основа долгосрочного развития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грамотность определяет, насколько человек способен получать информацию, осваивать профессию и участвовать в современной экономике. Низкая грамотность ограничивает выбор жизненных и трудовых траекторий.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общества быстрее внедряют технологии, развивают науку и переходят к более сложной структуре экономики. Поэтому инвестиции в образование работают на долгосрочное развитие.
</a:t>
            </a:r>
            <a:endParaRPr lang="en-US" sz="105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рост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школы и профессионального обучения влияет на социальную мобильность, снижает риск бедности и помогает уменьшить разрыв между городом и сельской местностью.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 образованием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люди учатся, тем выше вероятность освоить сложные навыки, необходимые для высокопроизводительного труда. Это напрямую связано с качеством рабочей силы и конкурентоспособностью страны.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обучения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стран показывает, что близкие доходы не означают одинаковое качество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схожем экономическом уровне страны могут резко различаться по здравоохранению, образованию и социальной защите.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ПРООН, Всемирный банк; сопоставление по последним доступным данным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показателей стран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Базовые условия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санитария и безопасное жилье уменьшают распространение инфекций и создают фундамент для здоровья населения.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Долгосрочный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население дольше сохраняет трудоспособность, лучше учится и формирует более качественный человеческий капитал для экономики страны.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Профилактика и 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доступ к врачам и регулярная медицинская помощь снижают младенческую смертность и повышают ожидаемую продолжительность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как социальный индикатор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улучшение доходов, образования и медицины обычно сопровождается ростом продолжительности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положительная, но в наиболее развитых странах рост замедляется: сказываются старение населения и естественные пределы увеличения долголетия.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 основе общих закономерностей, отраженных в данных ПРООН и ВОЗ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уровнем развития и продолжительностью жизни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качество инфраструктуры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концентрирует население, рабочие места и услуги, но быстрое расширение городов часто требует больших инвестиций в дороги, жилье и коммунальные сети.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города растут быстрее инфраструктуры, возрастает давление на школы, больницы и общественный транспорт, что ухудшает качество жизни и усиливает социальные различия.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систему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воде, электричеству, транспорту и цифровой связи определяет повседневный уровень комфорта, а также возможности для обучения, работы и медицинской помощи.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обеспеченность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современных агломераций и районов с дефицитом услуг наглядно показывает, что развитие городской среды должно идти вместе с социальным планированием.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 пространстве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факторов, влияющих на уровень развития страны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качеству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показывает, насколько экономический рост затрагивает широкие слои общества, а не только наиболее обеспеченные группы.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беднейшего населения получают ориентир для оценки справедливости распределения доходов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банк: показатель доли доходов беднейших 40% населения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четыре условные группы стран по уровню неравенства, чтобы увидеть общую тенденцию без привязки к одной экономике.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неравенство, тем чаще растет бедность, но социальная политика может заметно ослаблять эту связь.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сопоставления на основе данных Всемирного банка и национальных статистических служб, последние доступные годы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бедности и неравенства в разных странах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и стадия развития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занятых в сельском хозяйстве обычно характерна для стран с низкой производительностью труда и ограниченной индустриализацией, где доходы зависят от сезонности и природных рисков.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связано с более зрелой экономикой, развитием образования, финансов, транспорта, цифровых сервисов и отраслей, где решающее значение имеют знания и навыки.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занятости в промышленности сопровождает переход к более сложной экономике, расширяет экспортные возможности и создает рабочие места с более высокой добавленной стоимостью.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07577"/>
            <a:ext cx="4356600" cy="16080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ПРООН, ОЭСР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индикаторов помогают увидеть не только доходы, но и качество жизни, а также способность государства обеспечивать устойчивое развитие.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отражает лишь часть картины; надежный вывод дает только сочетание экономических, социальных и институциональных данных.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комплексной оценки стран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показывает, как доходы от ресурсов можно сочетать с сильной социальной системой и высокими стандартами жизни. Швейцария, напротив, опирается на диверсифицированную экономику, образование и устойчивые институты, что хорошо видно по городской среде и инфраструктуре.
</a:t>
            </a:r>
            <a:endParaRPr lang="en-US" sz="83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высокий доход и доверие к институтам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Нигерия демонстрируют, что увеличение населения и хозяйственной активности не автоматически улучшает повседневную жизнь. На фотографиях контрастируют современные деловые районы и пространства, где по-прежнему не хватает базовых услуг.
</a:t>
            </a:r>
            <a:endParaRPr lang="en-US" sz="93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Нигерия: рост не равен равенству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стала примером быстрого перехода от индустриализации к экономике знаний. Долгие вложения в образование, технологии и экспорт сделали модернизацию заметной не только в статистике, но и в облике городов.
</a:t>
            </a:r>
            <a:endParaRPr lang="en-US" sz="94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ставка на человеческий капитал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развития стран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Всемирного банка показывает не только состав групп, но и то, что средний доход не означает одинаковый уровень благополучия.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относится к средним доходам, но значительная часть населения мира живет в странах с низкими и ниже средними доходами.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классификация стран по уровню дохода, 2024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стран по уровню дохода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международные показатели осторожно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средние значения могут маскировать разрыв между столицей и отдаленными регионами, а также между городом и сельской местностью, где условия жизни часто отличаются очень сильно.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скрывают различия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занятость, неучтенные доходы и слабая статистическая отчетность делают официальные цифры неполными. Поэтому надежный вывод требует нескольких взаимодополняющих индикаторов.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Теневая экономика искажает картину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организации применяют собственные правила расчета показателей, поэтому одинаковые названия не гарантируют полную сопоставимость. Перед анализом нужно проверять методологию.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Методики не совпадают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международные базы обновляются не сразу, поэтому сравнение стран за один и тот же год не всегда возможно. Это особенно важно для быстро меняющихся экономик.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приходят с задержкой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показателей, источников и социально-экономического контекста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развитие страны без ошибок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взгляд дает самый точный ответ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нельзя понять по одному числу. Только сопоставление доходов, здоровья, образования, неравенства и институтов показывает реальные возможности людей и устойчивость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2026-06-02T23:34:37Z</dcterms:created>
  <dcterms:modified xsi:type="dcterms:W3CDTF">2026-06-02T23:34:37Z</dcterms:modified>
</cp:coreProperties>
</file>