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природы: обзор и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с помощью наблюдений, экспериментов и моделей — основа биологии.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исследовать природу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природы помогает понять окружающий мир, решать экологические вопросы и применять знания в медицине и технике, формируя критическое мышление и интерес к науке.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метод: основные этапы и структура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вопроса — начало исследования, дающее направление для дальнейшего поиска ответов и выявления проблем.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гипотезы — предположение, которое проверяется с помощью наблюдений и экспериментов.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и формулировка вывода обеспечивают обоснованные знания о природных процессах.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наблюдений и экспериментов позволяет собрать необходимые данные для оценки гипотезы.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— пассивное изучение природных объектов без вмешательства, где важна точная фиксация всех деталей.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подсчёт птиц в парке за день помогает собрать объективные данные о численности популяции.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как первый шаг к изучению природы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— активный метод, создающий искусственные условия для проверки гипотез. В биологии исследуют влияние факторов, например, освещения на рост растений.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позволяют либо подтвердить, либо опровергнуть предположения, углубляя понимание процессов в природе.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Эксперимент: получение новых знаний через опыт
</a:t>
            </a:r>
            <a:endParaRPr lang="en-US" sz="36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действий при исследовании природы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научного исследования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6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Моделирование: как создавать простые копии природных процессов
</a:t>
            </a:r>
            <a:endParaRPr lang="en-US" sz="3663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модели описывают процессы, как рост популяций, позволяя изучать развитие и изменения.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модели позволяют прогнозировать явления, например, погоду, учитывая множество параметров.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модели, например глобус, помогают визуализировать и понять сложные объекты, такие как Земля.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точных природных исследований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линейки измеряют рост растений, а термометром фиксируют температуру воды в экосистемах для анализа условий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термометр в биологических измерениях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позволяют определить массу плодов, а увеличительное стекло помогает детально рассмотреть мелких животных и растения.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и увеличительное стекло для изучения объектов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раскрывает структуру клеток и микроорганизмов, предоставляя важные данные для биологических исследований.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 — ключ к микромиру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вариации в применении методов в разных областях естественных наук.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и физике преобладают наблюдения и эксперименты, что отражает различия изучаемых процессов.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частоты использования методов исследования в природе
</a:t>
            </a:r>
            <a:endParaRPr lang="en-US" sz="3737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Научный обзор методов,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62" y="1747259"/>
            <a:ext cx="317625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805" y="3447534"/>
            <a:ext cx="468000" cy="37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для защиты природы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состава воды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загрязнителей помогает контролировать качество рек и предотвращать экологические проблемы.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популяций животных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численности видов способствует сохранению баланса в экосистемах и предотвращению вымирания.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состояния экосистем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растений и животных помогают оценить здоровье экосистем и разрабатывать меры по их восстановлению.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Выявление источников загрязнений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методов позволяет обнаружить и устранить вредные выбросы, охраняя окружающую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исследования: сбор образцов в природе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отправляются на луг для сбора насекомых с помощью сачков и баночек. Такой сбор помогает идентифицировать виды и понять их роль в экосистеме.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насекомых на лугу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перьев в лесу помогает орнитологам определить разнообразие птиц и их численность без прямого наблюдения за птицами в полевых условиях.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видов птиц по перьям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экспедициях исследователи берут образцы почвы и воды для последующего лабораторного анализа. Такие данные важны для оценки состояния окружающей среды.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качества почвы и воды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научные открытия и роль методов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создал первые русские лаборатории и изучал воздух методами эксперимента, что заложило основы отечественной науки.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век: Исследования М.В. Ломоносова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на основе наблюдений и сбора образцов доказал изменения видов во времени, создав фундамент эволюционной биологии.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7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Теория эволюции Чарльза Дарвина
</a:t>
            </a:r>
            <a:endParaRPr lang="en-US" sz="1567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закон всемирного тяготения благодаря экспериментам и систематическому анализу данных.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XVII–XVIII века: Открытия Исаака Ньютона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9359"/>
            <a:ext cx="4839600" cy="2099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сильные и слабые стороны основных способов исследования природы. Выбор метода зависит от конкретной задачи и объекта изучения.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метод имеет свои достоинства и требует вдумчивого выбора в зависимости от цели исследования.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методологических данных по биологии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разных методов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сажают несколько видов растений, ежедневно измеряют их рост и фиксируют данные в дневниках, что помогает наблюдать динамику развития.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формирует навыки экспериментальной работы и развивает умение делать выводы на основе объективной информации.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Используя графики, ребята анализируют влияние разных условий: освещения и полива на скорость роста, сравнивая результаты экспериментальных и контрольных групп.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на уроке: как школьники изучают рост растений
</a:t>
            </a:r>
            <a:endParaRPr lang="en-US" sz="3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техника в изучении природы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применяют дроны для слежения за миграциями и поведением животных без вмешательства в их среду обитания. Это повышает точность данных.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в наблюдении за животными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снимки позволяют оценивать масштабы вырубки и состояние лесных массивов, помогая своевременно выявлять экологические угрозы.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мониторинг лесов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микроскопы дают возможность исследовать микроскопические объекты с высокой детализацией и сохранять изображения для анализа.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микроскопы в изучении микроорганизмов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 наблюдения за рекой, фиксируются видимые изменения в её течении и растительности на берегах.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создаётся компьютерная модель течения реки, позволяющая прогнозировать изменения и оценивать влияние различных факторов.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измеряются параметры воды — температура, прозрачность, чтобы установить физические характеристики экосистемы.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берутся пробы воды для анализа химического состава, выявляя загрязняющие вещества и их концентрацию.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93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нескольких методов для одного исследования
</a:t>
            </a:r>
            <a:endParaRPr lang="en-US" sz="3793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81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68600" y="1629091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представляет собой предположение, выдвигаемое до начала исследования. Например, ученик может предположить, что количество воды влияет на рост растения.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409125" y="360000"/>
            <a:ext cx="53769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в биологии: как рождаются идеи
</a:t>
            </a:r>
            <a:endParaRPr lang="en-US" sz="3800" dirty="0"/>
          </a:p>
        </p:txBody>
      </p:sp>
      <p:sp>
        <p:nvSpPr>
          <p:cNvPr id="8" name="Text 3"/>
          <p:cNvSpPr txBox="1"/>
          <p:nvPr/>
        </p:nvSpPr>
        <p:spPr>
          <a:xfrm>
            <a:off x="4668600" y="3216300"/>
            <a:ext cx="3566700" cy="12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такой гипотезы проводят эксперименты с разным поливом, фиксируя результаты и анализируя их в таблице для подтверждения или опровержения.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новых видов выявляется именно в ходе экспедиций, что подчёркивает важность полевых работ.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исследования остаются ключевым методом для обнаружения биологического разнообразия несмотря на развитие технологий.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виды, открытые с помощью исследований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биологических открытий, 2004–2024 гг.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продуктов питания способствуют созданию современных удобрений и улучшению качества питания населения.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помогает прогнозировать погоду, что важно для сельского хозяйства и предотвращения природных катастроф.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позволяют создавать эффективные лекарства, ускоряя разработку препаратов для лечения различных заболеваний.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научные методы помогают в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методы обеспечивают точные знания о природе, способствуют технологическому прогрессу и помогают сохранять окружающую среду ради будущих поколений.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методов изучения природы для общества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2026-05-08T08:53:51Z</dcterms:created>
  <dcterms:modified xsi:type="dcterms:W3CDTF">2026-05-08T08:53:51Z</dcterms:modified>
</cp:coreProperties>
</file>