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значение и роль переднего мозга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— главный центр сознания, мышления, памяти и эмоций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переднего мозга: начало и развитие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учёные, начиная с открытия области Брока, углублённо изучают функции переднего мозга, выделяя его уникальную сложность у млекопитающих и важность в развитии поведения.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головного мозга: ключевые отделы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части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делится на передний, средний и задний отделы. Передний мозг занимает большую часть объёма и отвечает за высшие функции человека.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мозг: самая крупная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человеческого мозга передний мозг занимает до 80% объёма, подчёркивая значимость его роли в интеллектуальной деятельности и сознании.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отделов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срезе мозга чётко видны отделы: передний – самый большой, а средний и задний расположены ближе к затылку и стволу для базовых функций.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переднего мозга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состоит из двух полушарий, каждое выполняет специализированные задачи и взаимодействует между собой.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— верхний слой, обеспечивающий мышление, восприятие и осознанную деятельность.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контролирует жизненно важные функции, такие как температуру тела и эмоциональные реакции.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выступает как центр передачи сенсорных сигналов, направляя информацию в кору для обработки.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полушарий: особенности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сложность коры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коры составляет всего 2-4 миллиметра, но именно здесь сосредоточено свыше 14 миллиардов нейронов, формирующих сложные нейронные сети.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слоёв коры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состоит из нескольких слоёв, каждый из которых отвечает за определённые функции – от обработки сенсорной информации до принятия решений.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доля коры больших полушарий отвечает за специфичные задачи, обеспечивая комплексное восприятие и обработку информации.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распределение долей коры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доля коры специализируется на своих функциях, что позволяет эффективно обрабатывать разные типы информации.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Нейробиология, 2020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переднего мозга у человека значительно превосходит объём у близких видов, что отражает уникальный уровень интеллекта.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переднего мозга у разных видов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передний мозг связан с более высокими когнитивными способностями и сложным поведением.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мозга животных,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Таламус: функция и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служит основным центральным узлом, фильтруя и направляя ощущения от органов чувств к коре головного мозга.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внимание и бодрствование, обеспечивая фокусировку на важной информации в окружающем мире.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быстрая реакция позволяет своевременно анализировать и обрабатывать поступающие сигналы для адаптивных действий.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гипоталамуса в организме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гомеостаза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регулирует температуру тела, чувство голода и жажды, поддерживая внутреннее равновесие организма в любых условиях.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эндокринной системой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вырабатывает гормоны и влияет на эмоциональные реакции, объединяя нервные и гормональные механизмы управления телом.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играет ключевую роль в закреплении долговременных воспоминаний и работает совместно с лобными и височными долями.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передним мозгом и памятью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области переднего мозга специализируются на определённых типах памяти, обеспечивая эффективное запоминание и воспроизведение.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нейропсихологии, 2021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переднего мозга у подростков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передний мозг активно развивается, что влияет на формирование навыков самоконтроля и управления эмоциями, важных для социальной адаптации.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улучшают способность к планированию и анализу, что помогает подросткам принимать более взвешенные решения в условиях меняющихся обстоятельств.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Незрелость некоторых отделов мозга объясняет подверженность подростков импульсивным поступкам и эмоциональным срывам в стрессовых ситуациях.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переднего мозга поддерживает рост когнитивных способностей, таких как концентрация внимания и память, что улучшает обучение и усвоение новой информации.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органов чувств к осознанию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сигналов в переднем мозге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языковые способности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Брока, расположенная в лобной доле, отвечает за формирование речи, позволяя грамотно строить и произносить слова.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Вернике в височной доле обеспечивает понимание услышанной речи и смысловую обработку языковой информации.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этих областей вызывает афазию, что приводит к нарушению способности говорить или воспринимать речь, подчеркивая их важность для коммуникации.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максимального роста синапсов в 12 лет начинается процесс 'синаптической обрезки', уменьшающий лишние связи для повышения эффективности мозга.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нейронных связей в подростковом возрасте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соединений соответствует интенсивному обучению, после чего оптимизация нейросетей способствует улучшению умственных функций и адаптации.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нейробиологии,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и эмоции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часть поясной извилины играет ключевую роль в регулировании эмоций, помогая контролировать реакцию на стресс и формировать поведенческие реакции.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Миндалевидное тело взаимодействует с этой областью, обеспечивая эмоциональное восприятие и формирование памяти о событиях, связанных с чувствами.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8469" y="1846057"/>
            <a:ext cx="4581463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сравнение симптомов и результатов врожденных нарушений развития переднего мозга.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пороки развития переднего мозга и их последствия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пороки значительно сказываются на когнитивных функциях и требуют специализированной медицинской помощи.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неврологии, 2021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переднего мозга для искусства и творчества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отвечает за генерацию новых идей и решение творческих задач, обеспечивая гибкость мышления и воображение.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лобных долей наблюдается при создании музыки, рисовании и написании текстов, что подтверждают нейровизуализационные исследования.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процесс интегрирует различные функции кора, включая память и эмоциональную оценку, обеспечивая уникальное художественное выражение.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активно участвуют в понимании и анализе текста, поддерживая интеллектуальное осмысление прочитанного.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переднего мозга при чтении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 чтении ложится на области, отвечающие за обработку сложных когнитивных функций и смысловое восприятие.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Нейронаука чтения,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при обучении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способен перестраиваться в ответ на обучение и опыт, что проявляется в изменении толщины коры и количества связей между нейронами.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переднего мозга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знания нескольких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многоязычных людей наблюдается увеличение коры левого полушария, что связано с улучшением языковых навыков и когнитивной гибкости.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мозг: ключ к развитию личности подростка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переднего мозга в подростковом возрасте формирует уникальные умственные и эмоциональные способности, влияя на личностный рост и жизненные достижения.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2026-05-09T00:01:51Z</dcterms:created>
  <dcterms:modified xsi:type="dcterms:W3CDTF">2026-05-09T00:01:51Z</dcterms:modified>
</cp:coreProperties>
</file>