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природе: основные вопросы урока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более 70% Земли и поддерживает жизнь на планете.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воды для жизни на Земле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ключевой ресурс, присутствующий в атмосфере, океанах, организмах и почвах. Её уникальные свойства обеспечивают климат, биологические процессы и комфорт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воды и её переходы в природе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Жидкое состояние — основа рек и озёр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жидком виде образует реки, озёра и моря, которые служат источниками пресной воды и среды обитания для многих организмов.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состояние: снега и ледники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 накапливаются в холодных регионах, образуя ледники — хранилища пресной воды на планете и регулируя климат.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Газообразное состояние: водяной пар и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образуется при испарении, конденсируется в облака и участвует в формировании осадков, поддерживая круговорот воды.
</a:t>
            </a:r>
            <a:endParaRPr lang="en-US" sz="13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на Земле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испарения, переноса и возврата воды в природе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Гидрологические исследования,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воды на планете: основные резервы
</a:t>
            </a:r>
            <a:endParaRPr lang="en-US" sz="198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скрыта в труднодоступных ледниках и глубинных водах Земли.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в доступных источниках составляет лишь малую часть общего запаса, что требует бережного отношения.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вод на суше и их значение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и подземные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болота обеспечивают питьевой водой и поддерживают экосистемы, а подземные воды питают ключевые источники воды для человека и природы.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и вечномерзлотные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осадки питают водные пути, а льды и снег стабилизируют климат и служат резервацией пресной воды.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является основным источником питания рек и озёр, влияя на водные запасы регионов.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иней накапливаются в холодных зонах, обеспечивая постепенное поступление воды в весенний период.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и роса играют роль в локальном увлажнении почв, особенно в засушливых районах.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осадков зависит от климата и географии, что формирует разнообразие природных экосистем.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Осадки: формы и влияние на водный баланс
</a:t>
            </a:r>
            <a:endParaRPr lang="en-US" sz="24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вода участвует в терморегуляции и пищеварении, обеспечивая жизнедеятельность.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растений вода необходима для фотосинтеза и транспортировки питательных веществ в организме.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обмен веществ у всех организмов, являясь главным компонентом клеток и тканей.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живые организмы: зависимость жизни
</a:t>
            </a:r>
            <a:endParaRPr lang="en-US" sz="23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количестве осадков влияют на растительность и сельскохозяйственный потенциал регионов.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данные, 2022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годовое количество осадков по континентам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Континенты с большим количеством осадков обеспечивают более разнообразные природные зоны и устойчивое сельское хозяйство.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доля доступной пресной воды от общего количества воды на Земле, необходимая для жизни и хозяйства.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пресной воды находится в ледниках и глубинных водах, недоступных для прямого использования человеком.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Гидрологический отчёт,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воды: причины и последствия
</a:t>
            </a:r>
            <a:endParaRPr lang="en-US" sz="2554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стоки и их влияние на реки
</a:t>
            </a:r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сбрасывают в реки токсичные вещества, ухудшая качество воды. Это приводит к гибели рыбы и нарушению экосистемы водоёма. Загрязнение осложняет использование воды в хозяйстве и для питья.
</a:t>
            </a:r>
            <a:endParaRPr lang="en-US" sz="1485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Мировой океан попадает свыше 8 миллионов тонн пластика. Он накапливается в виде островов мусора и опасен для морских животных, которые заглатывают или запутываются в отходах. Это угрожает жизни многих видов.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воды для экосистем
</a:t>
            </a:r>
            <a:endParaRPr lang="en-US" sz="2332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является основой жизни для множества растений и животных, обеспечивая среду обитания и пищевые ресурсы. Чистота и доступность воды напрямую влияют на устойчивость экосистем.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незначительные изменения качества воды приводят к исчезновению чувствительных видов и нарушению биологического баланса, что отражается на здоровье всей природной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чистой воды в мире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 Африке и Юго-Восточной Азии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жёсткий дефицит наблюдается в странах южнее Сахары и в развивающихся регионах Азии, где климатические и инфраструктурные проблемы усугубляют доступ.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нехватки воды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чистой воды тормозит развитие территорий, усиливает миграционные потоки и увеличивает риски заболеваний среди населения.
</a:t>
            </a:r>
            <a:endParaRPr lang="en-US" sz="985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 начале XXI века
</a:t>
            </a:r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1,2 миллиарда человек сталкиваются с острым дефицитом питьевой воды, что вызывает рост заболеваний и сложности в обеспечении санитарии.
</a:t>
            </a:r>
            <a:endParaRPr lang="en-US" sz="12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450" y="1524793"/>
            <a:ext cx="847200" cy="677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сохранения водных ресурсов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привычки, например, выключать кран во время чистки зубов, значительно сокращают потребление и сохраняют запасы пресной воды.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Водосберегающие устройства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современных кранов и душевых насадок с регуляторами помогает уменьшить расход воды без потери комфорта в быту.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дождевой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систем для накопления дождевой воды позволяет использовать природный ресурс для полива и технических нужд, снижая нагрузку на водопровод.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крупнейших водоёмов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и Каспийское море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содержит около 95% всей воды Земли, создавая климатические условия планеты. Каспийское море — крупнейшее замкнутое озеро, важное для рыболовства и транспорта.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Волга является самой длинной в Европе и имеет ключевое значение для экономики. Байкал — самое глубокое и чистое озеро с крупнейшим запасом пресной воды, уникальный природный объект.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создаются для накопления воды, обеспечивая стабильное снабжение в засушливые периоды и поддержку экосистем вблизи.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используются для орошения сельскохозяйственных земель, что повышает урожайность и устойчивость производства продуктов питания.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на плотинах превращают энергию воды в электричество, обеспечивая экологически чистую электроэнергию для регионов.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хранилища воды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из-за глобального потепления повышает уровень мирового океана, угрожая прибрежным территориям затоплением.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его влияние на водные ресурсы
</a:t>
            </a:r>
            <a:endParaRPr lang="en-US" sz="2037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частота и интенсивность засух, что ухудшает снабжение пресной водой в критически важных регионах.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становятся более масштабными, разрушая населённые пункты и сельхозугодья, что требует новых мер защиты.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меняет распределение осадков, что приводит к нестабильности водного баланса и снижению доступности воды для людей и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истории цивилизаций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5557" y="211970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(около 3000 г. до н.э.)
</a:t>
            </a:r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развивалась вдоль Нила; ирригационные системы позволяли выращивать урожай в пустынной местности.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2745564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городов между реками Тигр и Евфрат сопровождалось созданием каналов и акведуков для орошения и водоснабжения.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35571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крупных акведуков в Риме обеспечивало города пресной водой и развивало инфраструктуру городской жизни.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522652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и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пути использовались для перевозки товаров и культурного обмена между регионами, укрепляя экономику и связи народов.
</a:t>
            </a:r>
            <a:endParaRPr lang="en-US" sz="10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Опреснение морской воды позволяет получать пресную воду из океана в регионах с её дефицитом, расширяя ресурсы для населения.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для сохранения воды
</a:t>
            </a:r>
            <a:endParaRPr lang="en-US" sz="2226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очистки сточных вод обеспечивают повторное использование воды, снижая нагрузку на природные источники.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системы полива и мониторинга влажности повышают эффективность расхода воды в сельском хозяйстве, уменьшая потери.
</a:t>
            </a:r>
            <a:endParaRPr lang="en-US" sz="11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источник жизни и наша общая ответственность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пользование и защита водных ресурсов — залог устойчивого развития и здоровья планеты. Только совместными усилиями возможно сохранить этот ценный дар природы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2026-05-10T22:44:35Z</dcterms:created>
  <dcterms:modified xsi:type="dcterms:W3CDTF">2026-05-10T22:44:35Z</dcterms:modified>
</cp:coreProperties>
</file>