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от аварийно химически опасных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химической аварии спокойно и без паники.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могут использоваться на предприятиях, складах и при перевозке. Если выброс случается рядом со школой или домом, счёт идёт на минуты, поэтому важно знать признаки аварии и первые действия.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опасность рядом: что нужно знать школьнику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основам безопасности жизнедеятельности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АХОВ и их воздействие на человека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 вдыхание заражённого воздуха, поэтому защита дыхания — первоочередная мера.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веществ источники и действие различаются, но общий риск для школьников связан с быстрым попаданием в дыхательные пути.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химической аварии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получении сигнала тревоги и официальной информации.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аварийно химически опасные вещества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опасность связана с токсичностью, быстрым испарением и способностью распространяться на большие расстояния вместе с воздухом, особенно в закрытых или низких местах.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— это вещества, которые при утечке или выбросе быстро загрязняют воздух, воду и поверхность земли, создавая угрозу для людей и животных.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АХОВ прежде всего поражают дыхательные пути, другие вызывают ожоги кожи и слизистых, поэтому важны и защита тела, и защита органов дыхания.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тревоге могут сообщать резкий непривычный запах, туман, облако, кашель и раздражение глаз. Иногда первым сигналом становятся сообщения служб, а не видимая утечка.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медлить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появились внезапно, их нельзя списывать на погоду или случайность. Даже без видимого источника нужно действовать по правилам и слушать официальные сообщения.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химической аварии
</a:t>
            </a:r>
            <a:endParaRPr lang="en-US" sz="42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распространяется опасное облако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движется по ветру, поэтому направление выброса важно сразу определить по сообщениям и обстановке. Чем сильнее ветер, тем быстрее меняется зона опасности.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тяжелее воздуха и чаще скапливается в низинах, подвалах и на первом этаже, поэтому там находиться особенно опасно при его выбросе.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легче воздуха и поднимается выше. На его распространение также влияют температура, рельеф местности и влажность воздуха.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защиты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надёжное средство для защиты дыхания, если оно правильно подобрано и надето без ошибок. Он снижает риск вдыхания токсичного воздуха и подходит для более опасных ситуаций.
</a:t>
            </a:r>
            <a:endParaRPr lang="en-US" sz="2173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задерживать часть вредных примесей, но не заменяет противогаз. Его используют как дополнительную защиту, когда требуется быстро прикрыть дыхательные пути.
</a:t>
            </a:r>
            <a:endParaRPr lang="en-US" sz="2144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Закрывает кожу от капель и пыли, если застёгнута полностью и не пропускает воздух. Лучше выбирать вещи с длинными рукавами и закрытой обувью.
</a:t>
            </a:r>
            <a:endParaRPr lang="en-US" sz="241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одежда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глаза от раздражающего вещества, особенно если в воздухе есть мелкие капли или пыль. При аварии это помогает избежать сильного слезотечения и боли.
</a:t>
            </a:r>
            <a:endParaRPr lang="en-US" sz="229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мера для закрытия носа и рта, когда других средств нет. В быту её сочетают с закрытыми окнами и уплотнением щелей влажной тканью.
</a:t>
            </a:r>
            <a:endParaRPr lang="en-US" sz="2415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повязка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нахождении в помещении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что выброшен аммиак, безопаснее выбирать более высокие этажи; при хлоре — нижние и более защищённые помещения. Ориентируйтесь на свойство вещества.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закройте окна, двери и вентиляционные отверстия. Это помогает уменьшить попадание заражённого воздуха в комнату и замедляет его распространение внутри здания.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Выключите кондиционер и по возможности загерметизируйте щели влажной тканью или скотчем. Так помещение дольше остаётся защищённым от проникновения опасного облака.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выходите самостоятельно и ждите официальных сообщений. Действуйте только по команде взрослых и спасателей, чтобы не попасть в более опасную зону.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122608"/>
            <a:ext cx="9042900" cy="42421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памятки МЧС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защиты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способы защиты и их применение.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времени до подхода облака, свойств вещества и указаний спасателей; универсального решения для всех случаев нет.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безопасное движение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 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выслушать официальное сообщение и выполнить указания взрослых или спасателей. Самостоятельные решения в этот момент опасны, потому что направление и способ выхода зависят от вида вещества и обстановки.
</a:t>
            </a:r>
            <a:endParaRPr lang="en-US" sz="1945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из опасной зоны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организованно, без суеты и плотной толпы. Обычно стараются двигаться перпендикулярно направлению ветра, чтобы быстрее покинуть заражённую территорию.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Подготовка к выходу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движением надевают средства защиты, закрывают лицо и, если есть время, берут только самое необходимое. Нельзя задерживаться, возвращаться за вещами или пользоваться лифтом.
</a:t>
            </a:r>
            <a:endParaRPr lang="en-US" sz="2242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Помощь тем, кому трудно идти
</a:t>
            </a:r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детям, пожилым людям и тем, кто плохо ориентируется, нужна поддержка взрослых. Важно сохранять спокойствие, не отставать от группы и выполнять все команды до конца эвакуации.
</a:t>
            </a:r>
            <a:endParaRPr lang="en-US" sz="21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поражении АХОВ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попало в глаза, их промывают большим количеством воды. При кашле, одышке или потере сознания сразу вызывают 112 и обеспечивают покой до приезда медиков.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пострадавшего как можно быстрее выводят на свежий воздух и прекращают контакт с заражённой средой. Затем снимают загрязнённую одежду и промывают открытые участки кожи чистой водой.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открытым огнём и самовольно уходить в неизвестном направлении, если спасатели уже дали конкретные указания.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есть, пить и открывать окна без необходимости в зоне заражения: это облегчает попадание опасных веществ внутрь помещения и в организм.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разлитое вещество, так как даже небольшое количество может вызвать ожог кожи, раздражение дыхательных путей или сильное отравление.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 в подвале при тяжёлых газах: они могут скапливаться внизу и усиливать отравление вместо защиты.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 типичным источникам аварий, 2025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химической аварии выше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статистические данные, а учебное сравнение типичных источников опасности. Она помогает понять, где особенно важно соблюдать правила безопасности.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объём хранения и сложнее работа с веществами, тем выше вероятность аварии и тем важнее контроль и готовность людей.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семьи и школы к химической аварии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 школе должны быть записаны номера экстренных служб, включая 112, а также подготовлены аптечка, фонарь, вода и простые средства защиты дыхания.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должен содержать место сбора, ответственных взрослых, порядок оповещения и понятный маршрут выхода, чтобы каждый знал, куда двигаться без паники.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восьмиклассника особенно важно знать свой кабинет, ближайшие выходы и безопасные места в здании, а также уметь быстро выполнить команду учителя.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обнаружения утечки до оповещения людей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информация об аварии проходит от первичного обнаружения до защиты населения.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должен знать каждый школьник, чтобы быстро вызвать помощь при признаках химического поражения.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Российской Федерации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помогает не терять время в опасной ситуации: чем быстрее передана информация, тем раньше люди получают защиту, эвакуацию и медицинскую помощь.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тренировки и памятки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 ученики не бегут и не толкаются, а идут вместе с учителем по заранее известному пути. Такая отработка помогает запомнить порядок действий и не растеряться, если тревога окажется настоящей.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выход по маршруту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напоминает главные шаги: услышал сигнал, закрылся, защитил дыхание, дождался сообщений и выполнил команду взрослых. Несколько простых фраз легче вспомнить в напряжённый момент, чем длинную инструкцию.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 кармане рюкзака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несколько раз повторил действия заранее, он действует быстрее и увереннее. В опасной ситуации это особенно важно: привычный алгоритм снижает панику и помогает защитить себя и одноклассников.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становятся привычкой
</a:t>
            </a:r>
            <a:endParaRPr lang="en-US" sz="26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наиболее известным веществам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связать запах, положение в воздухе и первую защиту с каждым веществом.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запаха и поведения газа в воздухе помогает выбрать правильное направление движения и не попасть в более опасную зону.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ОБЖ; обобщение свойств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начинается с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признаки аварии, слушать официальные сообщения и заранее отработать простые действия, можно быстрее защитить себя и помочь другим без паники.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2026-05-21T01:22:58Z</dcterms:created>
  <dcterms:modified xsi:type="dcterms:W3CDTF">2026-05-21T01:22:58Z</dcterms:modified>
</cp:coreProperties>
</file>