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 устойчивое развитие: современные вызовы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важности баланса между развитием общества и сохранением природы.
</a:t>
            </a:r>
            <a:endParaRPr lang="en-US" sz="2154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современного экологического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 ресурсов приводит к серьезным изменениям биосферы. Индустриализация усилила эти процессы, вызвав экологические катастрофы, например, в Аральском море и российских степях. В 1987 году термин «устойчивое развитие» получил официальное признание на уровне ООН.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рационального природопользования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— это использование природных ресурсов с научным обоснованием и планированием для предотвращения их исчерпания.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меры по восстановлению экосистем, защите почв и водных ресурсов, а также поддержанию популяций животных и растений.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делается на внедрении экологически чистых технологий и сохранении биоразнообразия как основы устойчивого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компонент: 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обеспечить защиту природных экосистем и сохранение биологических ресурсов для будущих поколений. Это включает охрану лесов, воды и климатическое регулирование.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компонент: рациональное хозяйствование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поддерживать баланс между экономическим ростом и сохранением ресурсов, развивать доходы населения, не злоупотребляя природой. Приоритет — эффективное использование и инновационные технологии.
</a:t>
            </a:r>
            <a:endParaRPr lang="en-US" sz="886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компонент: качество жизни и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связано с улучшением условий жизни, равенством доступа к ресурсам и социальной защите, что создает основу для долгосрочного благополучия общества.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составляющих модели устойчивого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водных ресурсов планеты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качественной пресной воды является одной из главных экологических проблем современности.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расходуется на сельское хозяйство, что требует оптимизации и внедрения водосберегающих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2020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масштабы потерь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вырубается около 10 млн гектаров лесов. Амазонские джунгли, индонезийские тропики и центральноафриканские леса особенно страдают от человеческой деятельности.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газ, регулируют водный цикл и служат домом для 80% наземных видов животных, что критично для стабилизации климата и биоразнообразия.
</a:t>
            </a:r>
            <a:endParaRPr lang="en-US" sz="104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восстановления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России успешно реализуются программы лесовосстановления, направленные на восстановление деградированных территорий и уменьшение парниковых газов.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решение проблемы обезлесения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запасы топлива ограничены: нефти осталось около 1,7 трлн баррелей, газа — 200 трлн кубических метров, что требует поиска альтернатив.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минеральных ресурсов и их значение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металлы — литий, кобальт и редкоземельные элементы — необходимы для современных технологий, особенно аккумуляторов и электроники.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связан с переходом на электромобили и возобновляемую энергетику, что инициирует новые вызовы добычи и переработки.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ресурсов в экологически уязвимых регионах требует строгого контроля и внедрения низкоуглеродных технологий.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климат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существенно изменяет атмосферу, изменяя климат и вызывая аномальные погодные 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источники выбросов — электроэнергетика и транспорт, требующие трансформации для снижения углеродного следа.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углеродный проект, 2023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биоразнообразия: масштабы и причины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утраты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 года численность позвоночных видов снизилась на 69% из-за антропогенного давления. Это отражает серьезное нарушение природных систем и угрозу экосистемам.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причины — уничтожение и изменение среды обитания, загрязнение, инвазивные виды и неконтролируемый промысел, приводящие к дестабилизации пищевых цепей.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заповедник Байкал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играет ключевую роль в сохранении уникальных экосистем и редких эндемичных видов, одновременно содействуя восстановлению окружающей среды.
</a:t>
            </a:r>
            <a:endParaRPr lang="en-US" sz="102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«Мой экодвор»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направлена на развитие инфраструктуры раздельного сбора отходов и повышение экологической культуры среди горожан по всей России.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зелёных зон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поддерживает 39% зелёных насаждений, создает новые парки и экологические маршруты, улучшая качество воздуха и жизни в мегаполисе.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устойчивого развития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соглашения по охране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ставит цель удержать глобальное потепление существенно ниже 2°C, призывая страны снижать выбросы парниковых газов. Этот договор стал важным инструментом для согласования глобальных климатических усилий.
</a:t>
            </a:r>
            <a:endParaRPr lang="en-US" sz="969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 (UNEP) реализует проекты по сохранению биоразнообразия и устойчивому развитию, а Цели ООН-2030 охватывают широкие сферы, включая борьбу с нищетой и улучшение экологии на международном уровне.
</a:t>
            </a:r>
            <a:endParaRPr lang="en-US" sz="969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барьеры на пути рационального природопользования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природных ресурсов создает сложности в доступности и эффективном использовании, что требует координации и поддержки на региональном и международном уровнях.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финансовых и технологических ресурсов затрудняет внедрение инновационных методов экологически безопасного природопользования, особенно в развивающихся странах.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экологической грамотности населения и слабая мотивация бизнеса препятствуют формированию устойчивых практик и изменению потребительского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устойчивого развития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экологического баланса предполагает сохранение природных экосистем и рациональное использование ресурсов с учетом долгосрочных последствий.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«загрязнитель платит» закрепляет ответственность за вред окружающей среде, стимулируя компании и организации к минимизации негативного воздействия.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общественности в экологических решениях обеспечивает прозрачность и поддержку устойчивых инициатив на всех уровнях управления.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способствует формированию осознанного отношения к природе и развитию ответственного поведения через учебные программы, проекты и тематические мероприятия.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экоотряды и молодежные инициативы стимулируют активное участие подростков в защите окружающей среды, формируя экологическую культуру и профессиональные интересы с раннего возраста.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экологического просвещения и образования в устойчивом развитии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федерального экологического мониторинга позволяет своевременно выявлять изменения и риски, обеспечивая научное основание для управления природными ресурсами.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Стимулирование инвестиций в экологические проекты и возобновляемые источники энергии способствует переходу к устойчивой экономике и снижению загрязнений.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особо охраняемых природных территорий способствует сохранению биоразнообразия и поддержанию экологического баланса в различных регионах страны.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эффективности переработки отходов решает проблему загрязнения и сокращает нагрузку на природные ресурсы, что поддерживает цели национального проекта «Экология».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задачи в сфере рационального природопользования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" y="1992620"/>
            <a:ext cx="254991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 в строительстве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технологии многоуровневой теплоизоляции и светодиодное освещение для снижения энергопотребления в жилых и коммерческих зданиях.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электромобильности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электромобилей и инфраструктуры зарядных станций способствует снижению выбросов углекислого газа и улучшению городской экологии.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точечные системы орошения и биологические методы защиты растений, уменьшение химического воздействия на почву и окружающую среду.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мониторинга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систем в реальном времени для отслеживания состояния воздуха, воды и почв помогает оперативно реагировать на экологические угрозы.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инновации и современные технологии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замкнутого цикла ориентирована на повторное использование материалов, продление жизненного цикла продукции и сокращение объемов отходов через переработку и повторную эксплуатацию.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включают раздельный сбор пластика и бумаги, что уже повысило уровень переработки до 40% в Москве, а также депозитные системы упаковки в Европе.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Циркулярная экономика: минимизация отходов и максимизация ресурсов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 и личный вклад в устойчивое развитие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выбор и снижение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Выбирая продукцию с экологическими сертификатами и уменьшая расход воды и энергии, каждый человек способствует снижению негативного воздействия на природу. Важно также отказаться от одноразовых товаров.
</a:t>
            </a:r>
            <a:endParaRPr lang="en-US" sz="111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общественных инициативах и повседневных привычках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городских акциях по сбору вторсырья и использование многоразовых вещей помогают формировать сознательное отношение к ресурсам и поддерживать устойчивость экосистем.
</a:t>
            </a:r>
            <a:endParaRPr lang="en-US" sz="11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и потребности устойчивого развития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Экоконсультанты и специалисты по возобновляемой энергии становятся важными участниками разработки и внедрения экологически эффективных решений в разных отраслях.
</a:t>
            </a:r>
            <a:endParaRPr lang="en-US" sz="955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маркетологи и урбанисты с компетенциями устойчивого развития помогают формировать и продвигать проекты, учитывающие баланс между экономикой и природой.
</a:t>
            </a:r>
            <a:endParaRPr lang="en-US" sz="961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 области биологии, экологии, права и географии необходимы для подготовки кадров, способных управлять комплексными экологическими инициативами и анализировать данные.
</a:t>
            </a:r>
            <a:endParaRPr lang="en-US" sz="9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— фундамент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 устойчивое развитие обеспечивают сохранение экосистем и повышение качества жизни. Внедрение инноваций и экологическое образование — ключ к гармоничному сосуществованию человека и природы.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2026-05-10T07:35:26Z</dcterms:created>
  <dcterms:modified xsi:type="dcterms:W3CDTF">2026-05-10T07:35:26Z</dcterms:modified>
</cp:coreProperties>
</file>