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и экологические системы: основы школьной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устроена как единая сеть взаимосвязей.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сообщества и экосистемы важны в 11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понимать природу, нужно видеть не отдельные организмы, а их связи, конкуренцию и зависимость от среды. Эта тема объясняет, как сохраняются биоразнообразие, устойчивость природных систем и условия жизни человека.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вид, популяция, сообщество, экосистема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особей, сходных по строению и жизненным процессам, которые могут свободно скрещиваться и давать плодовитое потомство.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группа особей одного вида, обитающих на общей территории и относительно изолированных от других таких групп.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Сообщество, или биоценоз, включает популяции разных видов, живущих рядом и связанных между собой пищевыми, пространственными и иными отношениями.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соединяет биоценоз и биотоп: живые организмы и абиотические условия среды образуют единую функциональную систему.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неживой среды, поток энергии и круговорот веществ в природе.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задаёт рамки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определяет, какие организмы смогут существовать на участке: важны влажность, освещённость, рельеф, температура и химический состав среды. Именно эти факторы создают условия для одних видов и ограничивают другие.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пример целостности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лесном биотопе ель, мох, белка, гриб-трутовик и почвенные бактерии существуют не случайно рядом. Каждый из них приспособлен к определённой среде, а их совместное присутствие формирует устойчивый биоценоз.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меняется биотоп, меняется и состав биоценоза: одни виды исчезают, другие распространяются. Поэтому устойчивость экосистемы зависит от того, насколько согласованы живое население и неживая основа территории.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и биоценоз: неживая основа и живое население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 потери энергии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получает лишь небольшую долю энергии предыдущего, поэтому высокие уровни пищевой пирамиды всегда менее многочисленны.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наглядно подтверждают правило «примерно 10%»: чем выше уровень, тем меньше доступной энергии и биомассы.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трофическим уровням и правилу передачи энергии между уровнями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пищевые сети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передача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Пищёвая цепь показывает последовательный переход энергии от одного организма к другому. Она удобна для изучения, но всегда упрощает реальные связи в природе.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может одновременно питаться разными объектами и сам служить пищей для нескольких потребителей. Поэтому в сообществах обычно существуют не цепи, а переплетённые сети.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альтернативных связей в пищевой сети, тем легче экосистема переносит выпадение отдельного звена. Запасные связи снижают риск резких сбоев.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вид насекомых, птицы и хищники часто переключаются на другие ресурсы. Это помогает понять, почему разнообразие видов поддерживает стабильность сообщества.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876078"/>
            <a:ext cx="4750071" cy="20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группы организмов в экосистеме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выполняют разные, но взаимосвязанные функции и вместе поддерживают круговорот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одной из групп круговорот веществ нарушается: экосистема теряет источник органики, механизмы передачи энергии или способность к разложению.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«Экосистемы»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видов в сообществе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Возникает, когда разные организмы используют один и тот же ресурс: свет, воду, пищу или территорию. Она ограничивает рост популяций и влияет на распределение видов.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поедает жертву, регулируя её численность и не позволяя одной популяции чрезмерно увеличиваться. Такие связи поддерживают баланс в сообществе.
</a:t>
            </a:r>
            <a:endParaRPr lang="en-US" sz="1313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выгодны обоим участникам и повышают их выживаемость. Классический пример — лишайник, образованный грибом и водорослью, действующими как единая система.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использует ресурсы хозяина и ослабляет его, снижая жизнеспособность и плодовитость. При массовом распространении паразиты заметно изменяют структуру сообщества.
</a:t>
            </a:r>
            <a:endParaRPr lang="en-US" sz="12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 разделение ресурсов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ниша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описывает не только место обитания, но и время активности, характер питания, способы размножения и роль вида в сообществе.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уменьшают конкуренцию, если используют разные ярусы леса, разные растения или разные части одного растения. Так в одном месте могут сосуществовать многие организмы.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ниши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ниша делает вид уязвимым к изменению условий, а более широкая повышает шансы на выживание при засухах, похолодании и других колебаниях среды.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популяции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Обe кривые показывают, как дефицит ресурсов по-разному ограничивает численность. Реальные популяции редко растут по одной модели на всём протяжении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неограниченных ресурсах рост ускоряется, но в природе его сдерживает ёмкость среды, поэтому логистическая модель обычно ближе к реальности.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моделей экспоненциального и логистического роста 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смена сообществ во времени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Освобождение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участке почти нет жизни или резко нарушена прежняя система. Остаются лишь субстрат, свет, влага и другие условия, с которых начинается восстановление.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пионеров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поселяются неприхотливые виды, быстро заселяющие пустые пространства. Они подготавливают среду: накапливают органическое вещество, задерживают влагу и формируют почву.
</a:t>
            </a:r>
            <a:endParaRPr lang="en-US" sz="143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Усложнение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приходят травы, кустарники и более требовательные виды. Возрастает конкуренция, усиливаются пищевые связи, а состав сообщества становится разнообразнее и стабильнее.
</a:t>
            </a:r>
            <a:endParaRPr lang="en-US" sz="1421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Сформированная 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завершающем этапе возникает относительно устойчивое сообщество, приспособленное к местным условиям. Оно может долго сохраняться, если не происходит сильных нарушений.
</a:t>
            </a:r>
            <a:endParaRPr lang="en-US" sz="14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нарушение среды меняет экосистему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последствия загрязнения, вырубки, засух, пожаров и внедрения инвазивных видов.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России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отличаются высокой влажностью, многоярусной структурой и богатым набором видов. Здесь особенно заметны связи между деревьями, подлеском, грибами и почвенными организмами, обеспечивающими быстрое разложение опада.
</a:t>
            </a:r>
            <a:endParaRPr lang="en-US" sz="851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степи характерны дефицит влаги, сильные ветры и преобладание трав с глубокой корневой системой. Устойчивость таких сообществ поддерживается засухоустойчивостью растений и сезонным ритмом развития.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жизнь приспособлена к короткому лету, низким температурам и вечной мерзлоте, поэтому преобладают мхи, лишайники и карликовые кустарники. В болотах сфагнум удерживает влагу и способствует образованию торфа.
</a:t>
            </a:r>
            <a:endParaRPr lang="en-US" sz="851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реки зависят от глубины, освещённости и содержания кислорода. Здесь состав организмов особенно чувствителен к чистоте воды, а продуктивность меняется от мелководий к глубинным зонам.
</a:t>
            </a:r>
            <a:endParaRPr lang="en-US" sz="9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9118" y="1426907"/>
            <a:ext cx="6384587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экосистем по ключевым признакам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климат и свойства среды влияют на разнообразие, продуктивность и скорость разложения органики в разных природных сообществах.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тёплые и влажные экосистемы обычно богаче видами и продуктивнее, а холодные и бедные кислородом среды замедляют разложение и круговорот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типам природных экосистем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 экосистем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создаёт запасные связи, поэтому система лучше сохраняет функции при засухах, вспышках вредителей и колебаниях температуры.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биоразнообразие, тем больше шансов на самовосстановление экосистемы и сохранение ключевых процессов при внешних воздействиях.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общим закономерностям экологии.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продовольственных культур в той или иной степени зависят от опылителей.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зависимость показывает, что сохранение природных сообществ напрямую связано с продовольственной безопасностью, урожайностью и устойчивостью сельского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The assessment report on pollinators, pollination and food production, 2016.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фактор изменения сообществ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территорий разрывает естественные связи между популяциями и уменьшает площадь пригодной среды. В таких условиях чувствительные виды исчезают быстрее, а общая устойчивость сообщества снижается.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и хозяйственная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Агрохимикаты, добыча полезных ископаемых и строительство меняют свойства почв, воды и воздуха. Это нарушает пищевые цепи, подавляет редуцентов и влияет на воспроизводство многих организмов.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синантропных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на нарушенных территориях усиливаются позиции видов, хорошо приспособленных к жизни рядом с человеком. Из-за этого природные сообщества становятся беднее и однообразнее.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экологические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основных природоохранных подходах: мониторинг, охрана территорий, восстановление местообитаний и контроль антропогенных факторов.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держится на взаимосвязях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нарушается одно звено, отклик затрагивает весь биоценоз. Поэтому охрана сообществ — это не только забота о природе, но и защита условий жизни человека.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2026-06-02T01:35:26Z</dcterms:created>
  <dcterms:modified xsi:type="dcterms:W3CDTF">2026-06-02T01:35:26Z</dcterms:modified>
</cp:coreProperties>
</file>