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Цианобактерии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микроорганизмы, создатели кислорода и основа жизни на Земле.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исторический фон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появились более 2,5 миллиардов лет назад. Их фотосинтез изменил атмосферу, вызвав повышение кислорода и позволив появиться новым формам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цианобактерий варьируются от одиночных клеток до сложных колоний и нитей, что позволяет им занимать разные экологические ниши в воде и почве.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пигментов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Фикоцианин и хлорофилл a эффективно улавливают свет, обеспечивая цианобактериям фотосинтез даже при слабом освещении в водной толще.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микроорганизмов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одноклеточные или нитчатые прокариоты, способные к фотосинтезу с выделением кислорода. Они имеют пигменты хлорофилл a и фикоцианин, придающие им зеленовато-голубой оттенок.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цианобактерии?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покрыта плотной оболочкой, внутри располагаются фотосинтетические мембраны — тилокоиды, где происходит захват света.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локализована в нуклеоиде, отсутствует ядро, что отличает их от эукариотических организмов.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находятся запасные вещества: цианофицин и гликоген, а также газовые вакуоли для контроля плавучести.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образуются специализированные клетки — гетероцисты для фиксации азота и акминты для выживания в неблагоприятных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цианобактерий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цианобактерий и зелёных водорослей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двумя группами фотосинтезирующих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— строение клетки и разнообразие пигментов, что влияет на спектр поглощения света.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шаровидные колонии часто вызывают цветение пресных водоёмов, изменяя их экологический баланс и качество воды.
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Microcystis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Anabaena и Oscillatoria образуют длинные нитчатые структуры, заметные невооружённым глазом, играющие важную роль в экосистемах.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Нитчатые формы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Synechococcus — маленькие одноклеточные цианобактерии, широко распространённые в морских водах, способные быстро размножаться.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формы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цианобактерий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цианобактерий в различных водоёмах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Prochlorococcus доминирует в океанах, обеспечивая значительную часть фитопланктона.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роды адаптированы к пресным или морским средам, влияя на экосистемные процессы.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фитопланктона, 2022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фотосинтеза у цианобактерий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фотосистемы I и II, как у растений, и выделяет свободный кислород при использовании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Фикоцианин и фикоэритрин расширяют спектр улавливаемого света, улучшая эффективность фотосинтеза при различных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поддерживает образование органических веществ, служит основой пищевых цепей в водных экосистемах.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накопление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 миллиарда лет назад фотосинтез цианобактерий вызвал резкое увеличение кислорода в атмосфере, изменив условия для жизни.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озонового слоя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способствовал появлению озонового слоя, который защитил Землю от ультрафиолета и позволил развиваться аэробным организмам.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кислородная атмосфера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цианобактерий в круговороте веществ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атмосферного азота происходит в гетероцистах, обогащая экосистемы важным элементом для роста.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производят органику, становясь первичной продукцией в водных пищевых цепях, поддерживая разнообразие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служат кормом для зоопланктона и фильтрующих животных, укрепляя трофические связи.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почвах, особенно в засушливых регионах, они улучшают состав и способствуют развитию растительности посредством закрепления азота.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цветением вызывают Microcystis, Aphanizomenon и Nodularia. Они образуют колонии и нити, покрывая водную поверхность зеленым, синим или красноватым оттенком в зависимости от вида.
</a:t>
            </a:r>
            <a:endParaRPr lang="en-US" sz="732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виды-цветители водоёмов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 избыточное содержание минеральных веществ, особенно азот и фосфор, стимулируют размножение цианобактерий. Это часто случается летом, когда вода теплая и малодвижная.
</a:t>
            </a:r>
            <a:endParaRPr lang="en-US" sz="722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способствующие цветению
</a:t>
            </a:r>
            <a:endParaRPr lang="en-US" sz="963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 происходит из-за быстрого роста цианобактерий, создающих плотные зеленые пласты на поверхности озер и рек. Такое явление изменяет прозрачность и качество воды, затрудняя жизнь другим организмам.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меняет цвет?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цветения воды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Цианотоксины: типы и последствия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цианобактерии выделяют токсины, опасные для животных и человека. В таблице указаны основные виды токсинов, их продуценты и влияние на организм.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с выделением токсинов повышает риск отравлений и гибели животных, что требует контроля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исследования гидробиологии, 2023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цианобактерий в почвах и на суше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биоплёнок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создают плотные плёнки на почвах, защищая их от эрозии и сохраняя влагу, что важно в сухих регионах.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превращают атмосферный азот в форму, пригодную для растений, улучшая плодородие почв и стимулируя рост растительности.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способны выживать в условиях резких перепадов влажности и температуры, что помогает им поддерживать экологический баланс.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Содействие развитию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способствует формированию среды для появления мхов и лишайников, усиливая биоразнообразие и стабильность почв.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в лишайниках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лишайников цианобактерии рода Nostoc обеспечивают симбиоз, фиксируя азот и поддерживая жизнедеятельность партнёрских грибов. Это позволяет лишайникам расти в бедных почвах.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с папоротником азолла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Азолла содержит цианобактерии, которые снабжают растение азотом, улучшая его рост и плодородие в экосистемах пресных вод. Такая связь поддерживает баланс в водоёмах.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цианобактерий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 цианобактерий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обзор микробиологии, 2023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предпочтения роста цианобактерий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роста наблюдается при температуре 25–30°C, что совпадает с летним периодом цветения водоёмов.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то, что тёплая вода способствует бурному размножению цианобактерий и возможному цветению.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биологии водных экосистем,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поставляют фикоцианин — краситель голубого цвета, востребованный в пищевой и косметической продукции благодаря натуральному происхождению и безопасности.
</a:t>
            </a:r>
            <a:endParaRPr lang="en-US" sz="812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натуральных пигментов
</a:t>
            </a:r>
            <a:endParaRPr lang="en-US" sz="923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культивирования цианобактерий направлена на создание экологичных биотоплив и кормов для животных, что помогает снизить нагрузку на природные ресурсы.
</a:t>
            </a:r>
            <a:endParaRPr lang="en-US" sz="797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и корма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— цианобактерия с высоким содержанием белка до 60%, витаминов группы B и провитамина А. Её используют в пищевой промышленности и диетологии для укрепления иммунитета.
</a:t>
            </a:r>
            <a:endParaRPr lang="en-US" sz="71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— биологически активная добавка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цианобактерий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снижает прозрачность воды, ухудшая кислородный режим и вызывая гибель рыб и других водных обитателей.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Цианотоксины, выделяемые при цветении, представляют опасность для здоровья человека и животных, особенно при попадании в питьевую воду.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цветения — избыточное удобрение сельскохозяйственных полей и сброс неочищенных сточных вод в водоёмы.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проблем требуется комплексный экологический контроль и рациональное использование минеральных удобрений.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проблемы, связанные с цианобактериями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исследования и будущие перспективы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Генный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геномов цианобактерий открыла возможности для создания новых биотехнологических штаммов.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— Биотопливо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штаммов для эффективного производства биотоплива из цианобактерий получила первые успешные испытания.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— Биопластики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использования цианобактерий для создания экологически чистых и биоразлагаемых пластмасс.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 — Восстановление почв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цианобактерий в проектах по рекультивации и улучшению плодородия деградированных земель.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цианобактерий для планеты и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сыграли ключевую роль в формировании жизни на Земле и продолжают поддерживать биосферу. Их изучение помогает сохранить природу и развивать новые технологии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2026-05-07T15:00:37Z</dcterms:created>
  <dcterms:modified xsi:type="dcterms:W3CDTF">2026-05-07T15:00:37Z</dcterms:modified>
</cp:coreProperties>
</file>