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эволюция растений: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жизни на Земле — растения: их разнообразие и роль в природе.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растений: начало великой эволюции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появились около 470 миллионов лет назад из водорослей, освоив сушу. Они прошли путь от простых организмов до видов с сосудистыми тканями, семенами и цветками, сформировав важные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растений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делятся на мхи — простейшие, без сосудов и корней, обитающие во влажных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развитую сосудистую систему, корни и крупные листья, размножаются спорами.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— голосеменные растения с семенами, покрытыми шишками, устойчивые к суровым климатам.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самые разнообразные растения, цветущие и плодоносящие, с закрытыми семенами.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первопроходцы суши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предпочитают тёплые и влажные участки: лесные поляны или болота. Их тело погружено в атмосферу, вода впитывается всей поверхностью. Отсутствие сосудов ограничивает их рост и распределение.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мхов в влажных местах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состоят из стебелька и небольших листьев. Для размножения им необходима вода, ведь споры перемещаются с её помощью. Яркие представители — сфагнум и кукушкин лен.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мха и размножение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папоротников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развитые корни и вайи — настоящие листья с прожилками. Эти растения чаще встречаются в тенистых влажных местах, предпочитая прохладу и тень.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базируется на спорах, которые образуются на нижней стороне листьев, что позволяет им быстро распространяться в благоприятных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растения: адаптация и значение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 образуют семена в шишках и размножаются ими, это обеспечивает выживание в суровых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приспособились к холодным климатам благодаря плотной коре и игольчатым листьям, что снижает потерю влаги.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деревья долго живут и участвуют в формировании кислородного баланса, особенно в северных лесах.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имеют цветки, которые привлекают насекомых для опыления. Это способствует разнообразию видов и распространению растений в разных экосистемах.
</a:t>
            </a:r>
            <a:endParaRPr lang="en-US" sz="786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— залог успеха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покрытосеменных защищены плодами, которые обеспечивают их сохранность и расселение с помощью животных и ветра, расширяя ареал растений.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защита семян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включает яблони, подсолнечники и дубы. Они занимают разные климатические зоны и представляют более 85% всех видов растений на Земле.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покрытосеменных
</a:t>
            </a:r>
            <a:endParaRPr lang="en-US" sz="1124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цветущие растения мира
</a:t>
            </a:r>
            <a:endParaRPr lang="en-US" sz="3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появления групп растений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иллюстрирует поэтапный выход растений на сушу и развитие новых форм за сотни миллионов лет.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растений шла по направлению к усложнению строения и адаптации к наземной среде.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62823"/>
            <a:ext cx="3812100" cy="19993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групп по структуре сосудов, размножению и покровным тканям.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 строения растений позволяет уменьшить зависимость от воды при размножении.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2022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Иглы сосны покрыты восковым слоем, что защищает их от высыхания. Эта форма помогает уменьшить площадь испарения, что важно в зимних условиях.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Игольчатые листья хвойных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плоские листья клена обеспечивают эффективный фотосинтез. Их большая поверхность улучшает светопоглощение, но требует больше влаги для поддержания.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лиственных растений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кактусов толстые и мясистые, внутри запасается вода. Такая адаптация помогает выживать в жарких и сухих пустынных условиях.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Мясистые листья суккулентов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функции листьев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система: виды и биологическое значение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обеспечивают надежную фиксацию растения в почве, предотвращая вымывание и обеспечивая устойчивость в неблагоприятных условиях и при ветре.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Стержневая корневая система характерна для дуба и моркови; она состоит из одного крупного главного корня с ответвлениями, что обеспечивает глубокое проникновение в грунт.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Мочковатая корневая система, как у пшеницы и лука, состоит из множества одинаковых корешков, распределенных равномерно, что позволяет эффективно поглощать влагу и питательные вещества с поверхности.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симбиотическое взаимодействие корней с грибами, которое значительно улучшает поглощение воды и минералов, увеличивая жизнеспособность растения.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цветка в размножении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это специализированный орган покрытосеменных, ответственный за образование семян внутри плодов. Его строение позволяет эффективно защищать и распространять потомство.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для привлечения опылителей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лепестки, аромат и нектар служат для привлечения опылителей, таких как насекомые или птицы. Разнообразие форм и окраск цветов связано с адаптацией к различным способам опыления.
</a:t>
            </a:r>
            <a:endParaRPr lang="en-US" sz="1277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— главное эволюционное достижение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опыления у растений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Самопыление происходит внутри одного цветка, что гарантирует размножение, но снижает генетическое разнообразие.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Перекрестное опыление увеличивает вариативность, когда пыльца переносится между разными растениями, способствуя адаптации.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ветром характерно для невзрачных цветков, которые продуцируют большое количество пыльцы без запаха и ярких лепестков.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 и животными связано с привлекательностью цветов: яркие цвета и аромат стимулируют полезных опылителей посещать растение.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покрытосеменного растения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семени к взрослому растению и обратно через опыление и плодоношение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условиям среды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растут в холодном климате и имеют плотную кутикулу для снижения потери влаги при низких температурах и сильном ветре.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Суккуленты, такие как кактусы, накапливают воду в мясистых листьях и стеблях, что помогает выживать в условиях засухи и высокой температуры.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имеют воздушные полости в тканях для поддержания плавучести и обеспечения дыхания под водой.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разных царств растений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в растительном мире, при этом хвойные и папоротники занимают меньшие, но важные экологические ниши.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адаптивный успех покрытосеменных, их широкое распространение и биологическое разнообразие на планете.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 год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растений для биосферы и человека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при фотосинтезе, что поддерживает дыхание животных и человека, а также способствуют очищению воздуха.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круговороте веществ и воды, обеспечивая питание для животных и стабильность почвы, предотвращая эрозию.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растения — источник пищи, лекарственных средств, древесины и текстильных материалов, а также формируют природные ландшафты и климат.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и охраняемые виды растений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виды, такие как венерин башмачок и кувшинка карликовая, страдают из-за разрушения естественных местообитаний и сбора для коммерции. Их численность быстро сокращается.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исчезновения связаны с вырубкой лесов, загрязнением окружающей среды и изменением климата. Особое внимание уделяется сохранению видов из Красной книги 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разработали сорта пшеницы и риса, устойчивые к низким температурам и вредителям, что значительно повышает урожайность и устойчивость сельского хозяйства.
</a:t>
            </a:r>
            <a:endParaRPr lang="en-US" sz="801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сортов растений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молекулярные методы позволяют изучать геномы растений, выявляя эволюционные связи и открывая новые виды в тропических регионах.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генома и родословной
</a:t>
            </a:r>
            <a:endParaRPr lang="en-US" sz="99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влажных тропических лесах регулярно находят неизвестные ранее виды растений, что подтверждает огромное биоразнообразие и важность сохранения этих экосистем.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видов в тропических лесах
</a:t>
            </a:r>
            <a:endParaRPr lang="en-US" sz="832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в ботанике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растительного многообразия для жизни на Земле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эволюция растений обеспечивают устойчивость экосистем и поддерживают жизнь. Сохранение этого богатства ключ к здоровому будущему нашего общества и природы.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2026-05-07T15:26:17Z</dcterms:created>
  <dcterms:modified xsi:type="dcterms:W3CDTF">2026-05-07T15:26:17Z</dcterms:modified>
</cp:coreProperties>
</file>