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строение, химический состав и жизнедеятельность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строения, состава и жизненных процессов всех организмов.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клетку считают единицей живого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 клеток, а новые клетки возникают только при их делении. Именно в клетке сосредоточены мембрана, цитоплазма и наследственный материал — главные признаки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под микроскопом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содержимое клетки от среды и помогает удерживать форму. У растений снаружи есть ещё клеточная стенка, которая делает оболочку прочнее и устойчивее.
</a:t>
            </a:r>
            <a:endParaRPr lang="en-US" sz="697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клетку изнутри и связывает её части между собой. В ней постоянно идут важные реакции, а вещества могут перемещаться к нужным органоидам.
</a:t>
            </a:r>
            <a:endParaRPr lang="en-US" sz="727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обычно заметно как более плотная часть клетки. Оно хранит ДНК, управляет процессами внутри клетки и помогает ей делиться, сохраняя наследственную информацию.
</a:t>
            </a:r>
            <a:endParaRPr lang="en-US" sz="702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 и 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клетку энергией, а рибосомы участвуют в синтезе белка. У растительных клеток дополнительно есть хлоропласты и крупная вакуоль, заметные под микроскопом.
</a:t>
            </a:r>
            <a:endParaRPr lang="en-US" sz="697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клеток имеют размеры в микрометрах, поэтому без микроскопа их не увидеть. Изображение помогает различить внешние и внутренние части, а также сравнить клетки разных организмов.
</a:t>
            </a:r>
            <a:endParaRPr lang="en-US" sz="6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части клетки выполняют свои задачи и работают вместе.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 и их 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клетки связаны между собой: одни защищают, другие управляют, третьи обеспечивают энергию и синтез веществ.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клетки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вещества, создающие среду для реакций и обеспечивающие работу органоидов.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 основном состоит из воды, а наиболее важные функции связаны с органическими веществами.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биологии, примерный состав клетки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среду для реакций и помогает переносить вещества внутри клетки, поэтому без неё жизненные процессы резко замедляются.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химический состав клетки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70–80%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такую долю массы клетки может составлять вода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 углеводы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клеточных структур и выполняют множество функций. Особенно важны ферменты: они ускоряют химические реакции и помогают клетке работать точно и согласованно.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входят в состав мембран и помогают клетке сохранять целостность. Кроме того, они служат запасом энергии, который организм может использовать при нехватке пищи.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становятся источником энергии и поддерживают активную работу клетки. У растений часть углеводов запасается в виде крахмала, а часть идёт на построение клеточных стенок.
</a:t>
            </a:r>
            <a:endParaRPr lang="en-US" sz="86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делает клеточные стенки прочными и помогает сохранять форму растения. Благодаря этому ткани выдерживают нагрузку и лучше защищают внутренние части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 наследственная информация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сведения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наследственную информацию, по которой формируются признаки организма. В ней записан план работы клетки и особенности, передающиеся от родителей потомкам.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как участки ДНК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 — это участки ДНК, в которых зашифрованы отдельные признаки. Именно они определяют, какие белки будут синтезироваться и как будет работать клетка.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помогает использовать информацию ДНК при синтезе белков. Она передаёт нужные сведения к рибосомам, где собираются белковые молекулы.
</a:t>
            </a:r>
            <a:endParaRPr lang="en-US" sz="1017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ядра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сохраняет ДНК и обеспечивает её передачу при делении клетки. Если ядро повреждено или отсутствует, нормальная работа клетки нарушается.
</a:t>
            </a:r>
            <a:endParaRPr lang="en-US" sz="10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получает и использует энергию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веществ от поступления в клетку до использования энергии и удаления продуктов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 клетке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вещества, вода и кислород входят в клетку через мембрану. Они становятся исходным материалом для реакций и помогают поддерживать непрерывную работу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и органоидах вещества изменяются, распадаются и соединяются заново. Так клетка получает строительные материалы и энергию для своих процессов.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клеточном дыхании клетка использует кислород и получает энергию, необходимую для роста, движения, синтеза веществ и деления. Без этого процесс жизни невозможен.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обмена, лишняя вода и некоторые соли должны удаляться из клетки. Если они накапливаются, работа клеточных структур ухудшается и клетка начинает функционировать хуже.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Мембрана: граница клетки и регулятор обмена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окружает клетку тонкой гибкой плёнкой. Она защищает внутреннее содержимое от повреждений и помогает сохранять постоянство условий, необходимых для нормальной работы клетки.
</a:t>
            </a:r>
            <a:endParaRPr lang="en-US" sz="69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проход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не пропускает всё подряд. Через неё проходят только нужные вещества, поэтому клетка получает воду, кислород и питательные вещества, а лишнее удерживает или выводит.
</a:t>
            </a:r>
            <a:endParaRPr lang="en-US" sz="71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внешней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мембрана обеспечивает обмен клетки с окружающей средой. Благодаря ей клетка может получать сигналы, реагировать на изменения и поддерживать непрерывную жизнедеятельность.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 мембраны делает обмен веществ управляемым. Если бы вещества проходили бесконтрольно, клетка быстро потеряла бы устойчивость и не смогла бы нормально существовать.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управление работой клетки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Хранение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наследственный материал клетки — ДНК, в которой записаны признаки организма и программы его развития.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Управление процессами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ДНК ядро координирует рост, деление клетки и синтез белков, необходимых для её работы.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Образование рибосом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есть ядрышко. В нём начинается формирование рибосом, которые затем участвуют в сборке белков.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Передача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клетки наследственная информация должна сохраниться и перейти к дочерним клеткам. Без ядра эта работа нарушается.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общие части клеток и структуры, которые отличают растительные клетки от животных.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клетка: сходство и различия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клеток есть основные органоиды, а растительные отличаются структурами, связанными с фотосинтезом, опорой и запасом воды.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тема «Клетка»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объекты, которые нельзя увидеть без увеличения. Для наглядности показаны ориентировочные размеры в микрометрах.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и других объектов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крупные клетки остаются очень малы по сравнению с видимыми объектами, поэтому для их изучения нужен микроскоп.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учебные значения, используемые для сравнения размеров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клетки к образованию двух дочерних клеток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деления клетки и его роль в росте организма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образуют ткани и органы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Однотипные клетки объединяются в ткани. Эпителиальная, мышечная, нервная и соединительная ткани выполняют разные задачи, но вместе создают основу строения организма.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тканей формируются органы, например сердце, лёгкие или желудок. Каждый орган работает как часть более крупной системы и имеет собственную функцию в организме.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 системы органов, которые согласованно обеспечивают дыхание, движение, питание, выделение и другие жизненно важные процессы.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остаётся исходным уровнем организации живого. Понимание её строения помогает объяснить, как возникают ткани, органы и целый организм.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клетка — быстрый передатчик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нервной клетки длинные отростки, которые помогают передавать сигналы на большие расстояния. Такая форма особенно полезна там, где нужно быстро связывать разные части организма и координировать их работу.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клетка — мастер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вытянуты и способны сокращаться. Благодаря этому мышцы двигают тело, поддерживают осанку и помогают внутренним органам работать с нужной силой и ритмом.
</a:t>
            </a:r>
            <a:endParaRPr lang="en-US" sz="92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 — переносчик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 имеет двояковогнутую форму, которая помогает ему переносить кислород и проходить через узкие сосуды. Его строение удобно именно для транспортной функции, а не для движения или питания.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 условий жизни клетки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клетке не хватает воды, кислорода или питательных веществ, её обмен веществ замедляется. Она начинает хуже расти, делиться и выполнять свои обычные функции.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сильном нагревании белки клетки могут терять свою форму и переставать работать. При охлаждении химические реакции идут медленнее, поэтому жизненные процессы замедляются.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мембрана нарушена, клетка теряет контроль над обменом с окружающей средой. В неё могут беспрепятственно попадать лишние вещества, а нужные — уходить наружу.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ядра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страдает ядро, нарушается управление работой клетки и передача наследственной информации. Тогда клетка хуже делится и может быстро потерять способность к нормальной жизни.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связаны между собой: без обмена веществ невозможны рост и синтез, а без раздражимости клетка не сможет реагировать на изменения среды.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жизнедеятельности клетки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постоянно работает, поэтому её жизнь — это не одно действие, а одновременное выполнение многих взаимосвязанных процессов.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«Жизнедеятельность клетки»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главный «строительный блок» живого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строение, состав и жизненные процессы в единую систему. Именно она обеспечивает обмен веществ, хранение наследственности, рост и деление, а значит, лежит в основе любого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2026-05-31T21:00:06Z</dcterms:created>
  <dcterms:modified xsi:type="dcterms:W3CDTF">2026-05-31T21:00:06Z</dcterms:modified>
</cp:coreProperties>
</file>