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структурная единица вида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популяции формируют изменчивость, приспособления и эволюцию видов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популяция — ключ к пониманию вида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вид существует не как единое целое, а как сеть популяций с разной численностью, ареалом и генетическим составом. Именно на этом уровне вид приспосабливается к среде и постепенно меняется.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основные признаки популяции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 одного вида, длительно обитающих на одной территории и взаимодействующих друг с другом в пределах устойчивой среды.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популяции характерно скрещивание между особями, которое поддерживает обмен наследственной информацией и сохраняет целостность генофонда группы.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обособленность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не полностью изолирована от других групп, но отличается от них численностью, составом, условиями жизни и степенью контактов.
</a:t>
            </a:r>
            <a:endParaRPr lang="en-US" sz="89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способна поддерживать свою численность за счёт размножения, хотя её размеры постоянно меняются под влиянием среды и биотических факторов.
</a:t>
            </a:r>
            <a:endParaRPr lang="en-US" sz="892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 динамика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проявляются наследственная изменчивость, колебания плотности и численности, а также постоянное взаимодействие организмов со средой обитания.
</a:t>
            </a:r>
            <a:endParaRPr lang="en-US" sz="8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популяции в иерархии уровней организации жизни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уровнями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уровень занимает промежуточное положение между отдельным организмом и видом, связывая индивидуальные свойства с признаками большой биологической системы.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организма, популяция описывается не фенотипом одной особи, а совокупными показателями: численностью, структурой, рождаемостью, смертностью и миграциями.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вида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состоит из множества популяций, которые могут быть связаны расселением и обменом генами, но сохраняют собственную устойчивость и особенности.
</a:t>
            </a:r>
            <a:endParaRPr lang="en-US" sz="795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этом уровне индивидуальные различия закрепляются или исчезают, поэтому популяция становится основой для приспособления и дальнейшего видообразования.
</a:t>
            </a:r>
            <a:endParaRPr lang="en-US" sz="7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разные уровни организации живого связаны между собой и почему популяция считается переходным звеном между особью и видом.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организма, популяции и вида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индивидуальные различия в наследуемые изменения и потому служит промежуточным уровнем эволюции.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отражает, как особи распределены на территории. На это влияют ресурсы, укрытия, условия среды и особенности расселения, поэтому группы могут быть равномерными, случайными или скопленными.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молодых, взрослых и старых особей определяет будущее популяции. Если молодых много, численность обычно может расти; при преобладании старших поколений рост замедляется.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самцов и самок влияет на число возможных пар и общий репродуктивный потенциал. Даже при достаточной численности перекос по полу может ограничивать размножение.
</a:t>
            </a:r>
            <a:endParaRPr lang="en-US" sz="859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характеризует разнообразие аллелей и генотипов внутри группы. Чем оно выше, тем больше возможностей для отбора и тем устойчивее популяция к изменениям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типичный сезонный цикл: рост при благоприятных условиях и снижение при дефиците ресурсов, холоде или высокой смертности.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меняется не случайно, а в ответ на ограничивающие факторы среды и сезонные колебания условий.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модель, составлена по материалам школьной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регулируется численность популяции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 материалам школьного курса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популяции и наследственная изменчивость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генофонд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включает все гены и их аллели, присутствующие у особей одной популяции. Он отражает не отдельные признаки, а весь наследственный потенциал группы.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сочетание генов возникает благодаря мутациям, рекомбинации при половом размножении и притоку особей из других популяций, если обмен генами сохраняется.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генофонд, тем выше шанс, что часть особей окажется устойчивой к холоду, засухе, нехватке пищи или другим изменениям среды.
</a:t>
            </a:r>
            <a:endParaRPr lang="en-US" sz="1058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отбором
</a:t>
            </a:r>
            <a:pPr algn="l" indent="0" marL="0">
              <a:lnSpc>
                <a:spcPct val="115000"/>
              </a:lnSpc>
              <a:buNone/>
            </a:pPr>
            <a:r>
              <a:rPr lang="en-US" sz="2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создаёт материал для естественного отбора: одни варианты признаков закрепляются, а другие постепенно уменьшаются в частоте.
</a:t>
            </a:r>
            <a:endParaRPr lang="en-US" sz="9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расхождение популяций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барьеры, различия в среде, разные сроки размножения и особенности поведения уменьшают обмен генами между популяциями одного вида.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группах постепенно меняются частоты аллелей, а также особенности строения, поведения и жизненных циклов, связанные с местными условиями.
</a:t>
            </a:r>
            <a:endParaRPr lang="en-US" sz="774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длится изоляция, тем сильнее расходятся популяции. Сначала это заметно как локальные формы, затем как более устойчивые отличия.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видообразованию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различия накапливаются достаточно долго, популяции могут стать подвидом, а затем и новым видом, уже не скрещивающимся свободно.
</a:t>
            </a:r>
            <a:endParaRPr lang="en-US" sz="8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отбора состав популяции меняется: одни варианты признака становятся редкими, а другие быстро распространяются.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признаков в популяции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устойчивых форм показывает действие отбора и изменение генофонда за короткое время.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пример на основе типичной динамики устойчивости бактерий к антибиотикам.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как изменение популяции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постоянно возникают мутации и новые сочетания генов, создающие материал для последующих изменений.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факторов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Отбор, дрейф генов и миграции по-разному изменяют частоты аллелей в разных условиях существования.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накапливаются приспособления, локальные особенности и отличия между близкими популяциями одного вида.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расхождение усиливается, появляются устойчивые формы, а затем может начаться образование новых видов.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популяций в живой природе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Лесные, тундровые и горные популяции волка отличаются кормовой базой, плотностью расселения и условиями размножения, поэтому их численность и поведение заметно варьируют.
</a:t>
            </a:r>
            <a:endParaRPr lang="en-US" sz="94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сосны популяции формируются на разных почвах и в разных климатических зонах; это влияет на темпы роста, устойчивость к засухе и морозам, а также на успешность возобновления.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Окунь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окуня часто связаны с отдельными озёрами или участками рек, где различаются глубина, доступная пища и давление со стороны хищников.
</a:t>
            </a:r>
            <a:endParaRPr lang="en-US" sz="1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помогают оценить состояние популяции, её устойчивость и перспективы изменения численности.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характеризующие популяцию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показателей показывает, насколько популяция способна к самовоспроизведению, росту и сохранению в изменяющейся среде.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популяционной экологии.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 системе экосистемных связей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включена в цепи питания: изменение численности одного вида отражается на его добыче и хищниках, вызывая цепные реакции в сообществе.
</a:t>
            </a:r>
            <a:endParaRPr lang="en-US" sz="1003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пищу, укрытия и территорию популяции разных видов соперничают между собой, что ограничивает рост численности и распределяет виды по нишам.
</a:t>
            </a:r>
            <a:endParaRPr lang="en-US" sz="1032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Хищничество, паразитизм и симбиоз по-разному влияют на выживаемость особей, а значит, меняют плотность популяции и её устойчивость к стрессу.
</a:t>
            </a:r>
            <a:endParaRPr lang="en-US" sz="1058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ключевые популяции сохраняют равновесие, экосистема остаётся более стабильной; их резкое сокращение нарушает биоразнообразие и природное равновесие.
</a:t>
            </a:r>
            <a:endParaRPr lang="en-US" sz="9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соотношения состояний; на практике они зависят от условий среды и биологии вида.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популяции и их признаки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критического состояния, тем больше риск исчезновения и тем важнее охранные меры.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для сравнения состояний популяции.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восстанавливают редкую популяцию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природоохранной практике: от выявления угрозы до стабилизации численности и генофонда.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популяции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загрязнение, охота и фрагментация ареалов уменьшают численность, разрывают связи между группами и повышают риск вымирания локальных популяций.
</a:t>
            </a:r>
            <a:endParaRPr lang="en-US" sz="865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организмов изменяет конкуренцию и пищевые отношения, нередко вытесняя местные виды и снижая устойчивость природных сообществ.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охраняемые территории, Красная книга и разведение редких видов помогают сохранить местообитания, поддержать численность и избежать потери генетического разнообразия.
</a:t>
            </a:r>
            <a:endParaRPr lang="en-US" sz="8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243" y="2007275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882" y="2007275"/>
            <a:ext cx="3423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224" y="2007275"/>
            <a:ext cx="3912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популяционного подхода в биологии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анализ помогает оценивать, будет ли численность расти, снижаться или оставаться стабильной при данных условиях среды.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 вымирания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численности, структуре и генетическому разнообразию можно заранее определить уязвимые виды и вовремя принять охранные меры.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используют для планирования заповедников, восстановления редких видов и сохранения устойчивых природных сообществ.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он помогает отбирать полезные признаки, а в медицине — понимать распространение устойчивых форм микроорганизмов.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популяционном уровне видны микроэволюция, изменение частот аллелей и постепенное расхождение близких групп.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популяция — ключ к пониманию вида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показывает, как индивидуальные различия превращаются в эволюционные изменения. Через неё можно понять устойчивость вида, его приспособления и условия сохранения живой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2026-06-01T19:55:34Z</dcterms:created>
  <dcterms:modified xsi:type="dcterms:W3CDTF">2026-06-01T19:55:34Z</dcterms:modified>
</cp:coreProperties>
</file>