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 с несколькими придаточными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главная и придаточные части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такие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учебных текстах, рассказах и пересказах. Они помогают передать несколько смыслов сразу: действие, причину, время, условие или уточнение. Эта тема учит точно понимать текст и грамотно ставить запятые.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сложноподчинённое предложение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 состоит из главной части, которая выражает основную мысль, и придаточной части, которая поясняет или уточняет её.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подчинительными союзами и союзными словами: что, чтобы, потому что, когда, если, который, где. Они показывают смысловую зависимость.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увидеть основу предложения, а затем определить, какие части являются главными, а какие — зависимыми.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 несколькими придаточными зависимых частей две или больше. Каждая из них может отвечать на свой вопрос и по-разному связана с главной частью.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и придаточные части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главной части содержится основное сообщение предложения. Она может существовать сама по себе и задаёт смысл для остальных частей.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уточняют, объясняют или дополняют главное сообщение. Схема помогает показать, от какой части зависит каждая из них и где нужны запятые.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несколько придаточных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сложноподчинённого предложения с двумя и более придаточными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подчинение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однородном подчинении несколько придаточных относятся к одной главной части или к одному слову в ней. Они поясняют одно и то же сообщение.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обычно отвечают на одинаковый вопрос и имеют близкое значение. Между ними ставят запятые, а иногда их соединяют повторяющимися союзами.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Я узнал, что урок начнётся и что задание будет трудным. Оба придаточных зависят от сказуемого узнал.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подчинение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появляется основное сообщение. Именно к нему сначала присоединяется первое придаточное.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придаточное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это придаточное само становится опорой для следующего. Возникает цепочка зависимостей и смысл развивается по шагам.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придаточное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уточняет не главную часть, а предыдущее придаточное. Так предложение передаёт связанную мысль в несколько уровней.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подчинение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подчинении несколько придаточных относятся к одной главной части, но отвечают на разные вопросы. Одно может обозначать время, другое — причину или условие.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не зависят друг от друга, поэтому их связь видно по общей главной части и по разным смысловым вопросам. На схеме от неё отходят несколько ветвей.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подчинения: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связь придаточных, вопросы и примеры.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подчинения помогает быстрее понять строение предложения и выбрать правильные знаки препинания.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придаточные встречаются в школьных примерах
</a:t>
            </a:r>
            <a:endParaRPr lang="en-US" sz="225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тип придаточного легче распознавать по вопросу и союзу, чем по длине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изъяснительные придаточные; заметную долю составляют временные, причинные и условные.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иллюстративное распределение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только связывают части предложения и не являются его членами. Они помогают установить зависимость придаточного от главной части и точно понять смысл сообщения.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входят в придаточную часть и одновременно выполняют роль члена предложения. Поэтому они не только соединяют части, но и несут смысловую нагрузку.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к придаточной части. Если слово не является членом предложения, это союз; если отвечает на вопрос, перед нами союзное слово.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союзом и союзным словом помогает точно выделить границы придаточной части, правильно установить связь между частями и без ошибок расставить знаки препинания.
</a:t>
            </a:r>
            <a:endParaRPr lang="en-US" sz="7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 предложениях с несколькими придаточными
</a:t>
            </a:r>
            <a:endParaRPr lang="en-US" sz="224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главную часть от каждого придаточного, а также разделяет придаточные между собой, если по структуре они не соединены одним общим союзом.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однородном подчинении запятая ставится между одинаковыми по значению придаточными. Если они соединены одиночным союзом, запятая внутри этой группы не нужна.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последовательном подчинении каждая новая придаточная часть выделяется запятыми по своим границам. Чтобы не ошибиться, нужно сначала понять смысл и схему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не находят все грамматические основы, из-за чего путают главную и придаточные части. Ещё одна ошибка — принимать союз что за часть главного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пропускают запятые между несколькими придаточными или смешивают однородное и последовательное подчинение. Помогает проверка по схеме: она сразу показывает, где нарушена связь между частями.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с несколькими придаточными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сложноподчинённого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207190"/>
            <a:ext cx="3239400" cy="11528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предложений для разбора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главная часть сочетается с несколькими придаточными и как это влияет на вопросы и пунктуацию.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часть может управлять разными придаточными, но смысл связи определяет вопрос и знаки препинания.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по теме «Сложноподчинённые предложения с несколькими придаточными»
</a:t>
            </a:r>
            <a:endParaRPr lang="en-US" sz="6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между придаточными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наиболее типичные смысловые связи в учебных примерах; значения условные и служат для наглядного сравнения групп.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изъяснительные, временные и причинные отношения; именно они помогают строить связный пересказ и объяснять события.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на основе школьных примеров по теме; без 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тип связи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придаточных отвечают на один и тот же вопрос и относятся к одной части, перед вами однородное подчинение. Здесь важны одинаковое значение и общая опора.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придаточное поясняет другое, связь последовательная. В таком предложении нужно идти по цепочке: сначала главное, затем первое придаточное, потом второе зависимое.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придаточные относятся к одной главной части, но отвечают на разные вопросы, связь параллельная. Главный ориентир — смысл отношений, а не количество союзов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учебных текстов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школьное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тексте о природе сначала сообщается факт, а затем объясняется, почему он произошёл. Такая фраза помогает связать наблюдение и объяснение в одном предложении. На иллюстрации удобно выделить главную часть и придаточное.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школьной библиотеке герой узнаёт, когда откроется читальный зал и какие книги нужно подготовить заранее. Несколько придаточных делают предложение длиннее, но точнее передают порядок действий и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20" y="1266498"/>
            <a:ext cx="1264613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темы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разбира́ть сложноподчинённые предложения помогает быстрее понимать учебные тексты и не терять смысл длинной фразы, даже если в ней несколько зависимых частей.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границы главной и придаточных частей, ему легче ставить запятые и избегать пунктуационных ошибок в упражнениях, сочинениях и изложениях.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анализа предложения полезен при пересказе: он помогает выделить главное сообщение, причины, время и условия, чтобы рассказ звучал связно и точно.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дальнейшего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подготавливает к более сложным правилам русского языка в старших классах и учит работать со строением предложения внимательно и последовательно.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 с несколькими придаточными строятся по смыслу и требуют внимательного разбора. Если находить основы, вопросы и союзы, запятые становятся понятными, а текст — ясным.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2026-05-22T19:04:46Z</dcterms:created>
  <dcterms:modified xsi:type="dcterms:W3CDTF">2026-05-22T19:04:46Z</dcterms:modified>
</cp:coreProperties>
</file>