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нити в живой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держится на связях, которые не видно глазом.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соединяет живые существа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связано: кто-то даёт пищу, кто-то помогает расти, кто-то переносит семена и пыльцу. Эти незаметные связи делают лес, луг и пруд живыми и устойчивыми.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 кем связан в природе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и выделяют кислород. Они кормят многих животных, а ещё дают им укрытие, тень и место для жизни, словно зелёный дом.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или другими животными, а некоторые разносят семена. Так они помогают новым растениям появляться в других местах, даже далеко от родительского.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шмели переносят пыльцу между цветками. Без их хлопот многие растения не смогли бы завязать плоды и семена — вот такие трудолюбивые курьеры.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опавшие листья, старые стебли и другие остатки. Благодаря им полезные вещества возвращаются в почву, и растения снова могут их получить.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ничего не пропадает зря: одно существо помогает другому, а потом становится частью новой жизни. Так сохраняется порядок и равновесие во всём живом мире.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большая сеть связей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кормит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даёт пищу гусеницам, белкам, мышам и кабанам. Его листья и жёлуди становятся частью большого лесного меню, где у каждого обитателя есть свой любимый кусочек.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уносят семена далеко от дерева. Иногда они роняют их в новом месте, и там вырастает молодой росток. Лес будто сам себе помогает расширяться.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корням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живут рядом с корнями деревьев и помогают им добывать воду и вещества из почвы. В ответ дерево делится с грибами частью своей пищи.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живёт поодиночке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растения, звери, птицы и насекомые связаны между собой, как узоры на паутинке. Убери одно звено — и вся сеть сразу почувствует перемену.
</a:t>
            </a:r>
            <a:endParaRPr lang="en-US" sz="9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растениям свет и энергию. Без него трава, кусты и деревья не могли бы расти и накапливать питание.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Трава и заяц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становится пищей для зайца. Так энергия переходит от растения к животному, которое питается 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Заяц и лиса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Зайца может поймать лиса. В природе такие цепочки бывают короткими, а иногда соединяются с другими цепями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помощники: опылители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пыльцу, перелетая от цветка к цветку. По дороге они невольно переносят пыльцу, помогая растениям образовывать плоды и семена.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тоже посещают цветы в поисках нектара. Когда они садятся на следующий цветок, на их лапках и хоботке может остаться пыльца.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шмели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и шмели тоже участвуют в опылении. Они работают не по расписанию, но очень стараются, и растениям от этого становится легче продолжать свой род.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опылителей многие растения не смогли бы образовать плоды и семена. Яблоня, огурец, тыква, вишня и многие ягоды особенно зависят от такой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клёна есть семена с крылышками, и ветер легко уносит их в сторону. Так молодые растения могут появиться далеко от своего родителя.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цепляют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репейника есть крючочки, которые прицепляются к шерсти животных. Путешественник идёт своей дорогой, а семя получает бесплатный проезд.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Рябину любят птицы. Они съедают ягоды, а семена позже оказываются в новом месте. Птицы работают как очень старательная почта природы.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уносят ручьи, дождевые потоки или волны. Вода переносит их туда, где может появиться новое растение и начать свою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природная связь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и вещества переходят от солнца к растениям, животным и обратно в почву.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взаимная помощь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корень дерева обмениваются помощью: гриб отдаёт воду и полезные вещества, а дерево делится с ним пищей. Вместе им жить легче и веселее.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Корове помогают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коровы живут бактерии, которые помогают переваривать траву. Без этих крошечных помощников животному было бы намного труднее получать питание из еды.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и актиния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прячется среди щупалец актинии и получает защиту от врагов. Актиния тоже не остаётся в обиде: рядом с ней меньше незваных гостей.
</a:t>
            </a:r>
            <a:endParaRPr lang="en-US" sz="992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обоих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симбиозе оба участника получают выгоду. Это не соперничество, а дружба по природным правилам, где каждый делает свой вклад и получает помощь взамен.
</a:t>
            </a:r>
            <a:endParaRPr lang="en-US" sz="9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 добыча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другими животными. Они не дают одному виду стать слишком многочисленным и помогают сохранять порядок в природе, как строгие, но полезные контролёры.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хищников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хищников становится меньше, травоядные могут размножиться слишком сильно. Тогда они съедают много растений, и зелёным жителям становится трудно восстанавливаться.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хищников достаточно, выживают более сильные и здоровые животные. Так природа поддерживает равновесие, а её обитатели не устраивают «обед без конца».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пруду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кипит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воды водоросли дают пищу крошечным дафниям, а те, в свою очередь, становятся добычей рыб. Над водой кружат стрекозы, а в камышах прячутся лягушки. Пруд похож на маленький город, где у каждого есть своё место и дело.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охота цапли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стоит неподвижно, словно длинная палочка, и ждёт рыбу у берега. Рядом шевелятся личинки насекомых, а в воде мелькают мальки. Даже один удачный рывок птицы влияет на весь пруд: кто-то спасается, а кто-то становится обедом.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Камыши — дом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камышей служат укрытием для лягушек, насекомых и мелкой рыбы. Здесь удобно прятаться, отдыхать и выводить потомство. Если смотреть внимательно, можно заметить, что пруд связан не только водой, но и множеством невидимых соседских связей.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нити под землёй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рыхлят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ходы, и почва становится рыхлой. Через эти маленькие тоннели легче проходит воздух и вода, а корням растений проще расти и получать нужные вещества.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убирают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другие микробы разлагают опавшие листья, старые стебли и корешки. Они превращают их в полезные вещества, которые снова возвращаются в землю и не пропадают зря.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ищут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тянутся вглубь и в стороны, чтобы найти воду и соли. Без такой подземной помощи растениям было бы труднее расти, цвести и давать семена.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работают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корням обмениваться водой и питательными веществами. Под землёй они образуют целую сеть, которая незаметно поддерживает растения, как добрый помощник в тёмных сапожках.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цветковых растений зависят от животных-опылителей.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опылителей становится меньше, растения хуже образуют плоды и семена. Это число показывает, насколько важны пчёлы, бабочки и другие маленькие помощники для жизни природы.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2016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тоже часть природных связей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важно сохранять леса, луга и берега водоёмов. Если не разрушать места обитания, у животных остаются укрытия, корм и безопасные места для выращивания потомства.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Посаженные деревья, кусты и цветы делают природу богаче. Они дают пищу насекомым и птицам, укрепляют почву и помогают живым существам находить новые уголки для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банки и стекло мешают животным и загрязняют воду и землю. Чистое место — это не просто красиво, а ещё и безопасно для всех обитателей.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Гнёзда, норы и тихие заросли — это дом для многих существ. Если не шуметь и не трогать их жилища, животные спокойнее растят детёнышей и меньше пугаются.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маленькими героями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на цветочной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пчёлы деловито перелетают с цветка на цветок, будто спешат на важную встречу. Они собирают нектар и переносят пыльцу, помогая растениям завязывать семена. Если присмотреться, можно заметить, как оживает каждая яркая головка цветка.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у края травы муравьи несут крошки, травинки и настоящие сокровища для своего домика. Их дорога похожа на живую ленту, которая всё время движется. Такие наблюдения учат видеть, как даже маленькие жители работают сообща.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Пни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пня часто появляются грибы, а рядом птицы клюют семена и ищут корм. Здесь можно увидеть, как природа не останавливается ни на минуту: что-то растёт, что-то разлагается, а что-то отправляется в новое путешествие.
</a:t>
            </a:r>
            <a:endParaRPr lang="en-US" sz="8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нарушена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потерянная связь может изменить сразу несколько звеньев в природе.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природные связи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9675" y="2787078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незнакомые растения лучше не срывать. У них могут быть важные роли: корм для насекомых, укрытие для мелких животных или будущие семена для нового поколения.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700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многие звери особенно уязвимы, когда выращивают потомство. Если не подходить близко к гнёздам и норам, взрослые животные спокойнее заботятся о малышах.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23728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траве, воде и почве мешает живым существам. Чистое место безопаснее для насекомых, птиц, зверей и растений, а природе не приходится тратить силы на уборку.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0738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растениям, а чистая вода — почти всем обитателям природы. Когда меньше дыма, грязи и лишнего шума, живым существам легче жить рядом с человеком.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77763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мы замечаем связи в природе, тем осторожнее ведём себя в лесу, на лугу и у пруда. Внимательный человек чаще помогает, а не мешает живым соседям.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хрупкие связи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его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редкого цветка может быть всего один главный опылитель. Если насекомое не прилетит, семян будет мало, а новое поколение окажется под угрозой. Поэтому даже маленькая жужжащая встреча иногда решает судьбу целого растения.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нельзя терять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Болотце, старая лужайка или тихий лесной уголок могут казаться маленькими, но для редких видов это настоящий дом. Когда место исчезает, животным и растениям бывает некуда переселиться, и их цепочка жизни обрывается.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краю поляны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находят корм только там, где растут определённые растения и летают нужные насекомые. Если поляна зарастает или её вытаптывают, исчезает и привычная еда. Тогда редкая птица вынуждена искать новый, не всегда подходящий дом.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никто не живёт совсем один. Растения, животные, грибы и микробы постоянно помогают друг другу, кормят друг друга и поддерживают общий порядок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— значит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понимает, кто кому нужен, он осторожнее относится к лесу, лугу и пруду. Тогда легче не сломать важную связь и не нарушить жизнь соседей.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шаги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— не мусорить, не шуметь и не рвать лишнего — помогают сохранить природную сеть. У природы хорошая память, и она благодарит заботой.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сильна своими связями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нити соединяют всё живое: питание, помощь, рост и заботу. Стоит сохранить хотя бы одно маленькое звено — и вся природная сеть остаётся крепкой, живой и удивительной.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2026-05-26T05:30:20Z</dcterms:created>
  <dcterms:modified xsi:type="dcterms:W3CDTF">2026-05-26T05:30:20Z</dcterms:modified>
</cp:coreProperties>
</file>