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равные пары сторон — и треугольники можно считать одинаковыми по размеру и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7 классе пригодится третий признак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изучают после базовых понятий и обозначений. Третий признак дополняет первые два и опирается на точную запись сторон. Он помогает делать вывод по чертежу и в задачах сравнения фигур.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третьего признака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стороны одного треугольника соответственно равны трем сторонам другого, то эти треугольники равны. Равенство означает совпадение всех соответствующих элементов, а не только «похожесть» на рисунке.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часто используют соответствие отрезков: AB = A1B1, BC = B1C1, AC = A1C1. Главное — сохранять порядок вершин, чтобы пары сторон были действительно соответствующими.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равных треугольников совпадают все пары соответствующих сторон и все соответствующие углы. Поэтому после проверки условия можно уверенно переносить выводы с одного треугольника на другой.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«соответственно равны»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соответствие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 задаёт, какие стороны считаются парными. Если вершины записаны как A, B, C и A1, B1, C1, то сравнивают именно AB с A1B1, BC с B1C1, AC с A1C1.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пары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сторон «как попало» не даёт корректного условия. Если порядок вершин перепутан, можно ошибочно решить, что треугольники равны, хотя условие на самом деле не выполнено.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по записям в условии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не установлено соответствие вершин, нельзя делать вывод. Третий признак требует строгой проверки всех трёх пар сторон с правильным сопоставлением отрезков.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соответствия сторон и вершин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устанавливают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треугольники ΔABC и ΔA1B1C1. Одни и те же штрихи показывают три пары равных сторон. При этом вершины соответствуют так: A ↔ A1, B ↔ B1, C ↔ C1.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записывают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пары сторон связывают с соответствующими вершинами: AB ↔ A1B1, BC ↔ B1C1, AC ↔ A1C1. Такая схема помогает без ошибок записывать условие третьего признака и делать правильный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третий признак в задаче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идут по цепочке: от сторон к соответствию вершин и выводу о равенстве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задают треугольник целиком: его нельзя «изменить» так, чтобы стороны остались теми же. Поэтому равенство по трём сторонам гарантирует равенство треугольников.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 (свойство жёсткости треугольника)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фиксацией трёх длин форма и размеры треугольника становятся единственными.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третий признак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используют его именно в доказательствах: когда по чертежу можно получить равенство трёх пар сторон.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показывают, что третий признак особенно ценят в школьных геометрических рассуждениях и задачах, где требуется обосновать совпадение треугольников строго.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представление по типовым школьным задачам (точные проценты в учебниках обычно не приводятся)
</a:t>
            </a:r>
            <a:endParaRPr lang="en-US" sz="5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соответствия сторон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 соответствие вершин (какие стороны с какими «парами» сравниваются), затем проверяют равенство трёх сторон. После этого делают вывод о равенстве треугольников.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условие третьего признака выполняется только при корректном сопоставлении вершин: сначала соответствие, затем сравнение сторон.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формулировке третьего признака равенства треугольников (школьный курс)
</a:t>
            </a:r>
            <a:endParaRPr lang="en-US" sz="5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признака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сравнить только две стороны и сделать вывод о равенстве. Третий признак требует именно трёх пар соответствующих сторон, иначе условие недостаточно.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опираться только на рисунок. Если в записи условия нет равенства всех трёх пар сторон (или оно не проверено), делать вывод нельзя.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порядок вершин. Тогда соответствующими окажутся не те отрезки, и даже при равенстве «чисел на глаз» логический вывод будет неверным.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смешать равенство и подобие. Подобные треугольники не обязательно равны; третий признак говорит именно о равенстве, то есть о совпадении размеров и формы.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чертеже с равными треугольниками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третьему признаку равенства треугольников из этих равенств следует, что треугольники равны. Значит, совпадают не только стороны, но и все соответствующие углы, что подтверждает корректность решения задачи.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два треугольника отмечены так, что соответствующие стороны имеют одинаковые засечки. Подписи показывают: AB = A1B1, BC = B1C1 и AC = A1C1, то есть равны все три пары сторон.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равенства треугольников сразу получаются равные соответствующие углы. Обычно это используют, чтобы находить неизвестные углы в смежных построениях или в цепочке доказательств.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равны соответствующие стороны, поэтому можно вычислять неизвестные длины отрезков. Это особенно полезно в задачах, где длины зашифрованы в нескольких фигурах.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равны периметры треугольников. В школьных задачах равенство периметров помогает проверить решения, а равенство медиан, биссектрис и высот доказывают через совпадение треугольников.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 равенства треугольников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третьего признака с построением треугольника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Логика: заданы три стороны — треугольник строится единственным образом.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равенства треугольников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особенно ценен, когда углы не заданы или их неудобно находить: достаточно лишь трёх равных пар сторон.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среди трёх признаков именно вариант по трём сторонам не требует информации об углах, поэтому он часто быстрее в задачах на измерения.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материалу 7 класса (критерии равенства треугольников).
</a:t>
            </a:r>
            <a:endParaRPr lang="en-US" sz="6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идея доказательства третьего признака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три стороны первого треугольника и три стороны второго, причём они попарно равны. Тогда можно начинать совмещать фигуры с опорой на одну из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Совмещаем треугольники по одной стороне: раз равны две стороны, концы третьих точек окажутся в тех же позициях. Следовательно, оставшиеся стороны тоже должны совпасть по длине.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совпадения всех трёх сторон треугольники не отличаются ни формой, ни размерами. Значит, все соответствующие элементы равны, и треугольники равны.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510" y="1318200"/>
            <a:ext cx="7344981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 в задачах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третий признак только тогда, когда известны именно три пары соответствующих сторон. Проверяйте равенства и порядок вершин перед выводом.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 третьему признаку опирается на три пары сторон с правильным соответствием. Достаточно одной ошибки в записи — и вывод делать нельзя.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логика применения признака равенства треугольников (школьный курс 7 класса).
</a:t>
            </a:r>
            <a:endParaRPr lang="en-US" sz="5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78559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2484" y="2563146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равносторонним и равнобедренным треугольниками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равностороннего треугольника все три стороны равны, поэтому третий признак легко поддерживает его свойства в задачах. Равенство сторон автоматически означает равенство треугольников при нужном соответствии вершин.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равны только две стороны. Этого недостаточно, чтобы сразу применить третий признак, ведь требуется три пары равных сторон с корректным соответствием.
</a:t>
            </a:r>
            <a:endParaRPr lang="en-US" sz="991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симметрию и равные части фигур часто строят пары треугольников так, чтобы их стороны совпали попарно. Тогда третий признак становится удобным инструментом, чтобы строго доказать совпадение треугольников.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пример одинаковых треугольных деталей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из одинаковых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панно, где используется один и тот же треугольный элемент: его вырезают по шаблону. Если у двух деталей совпали длины всех трёх сторон, то треугольники не «подменяются» другой формой — они складываются по размеру и виду.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в сборке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строительной разметке или макетах иногда нужны симметричные треугольные «крепления» с точными размерами. Когда три стороны выдержаны, деталь получает однозначную форму. Поэтому одинаковые по сторонам треугольники будут взаимозаменяемыми в конструкции.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признака всегда проверяются три пары соответствующих сторон. Нужно убедиться, что равны именно те стороны, которые стоят рядом с указанными вершинами, а не просто любые отрезки на чертеже.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при решении задач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фиксируется правильный порядок вершин. Если перепутать обозначения, можно нарушить соответствие сторон и прийти к неверному утверждению о равенстве треугольников.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условия делается строгий вывод о равенстве треугольников. Дальше это равенство позволяет переносить свойства: равные углы, равные отрезки и равные периметры в соответствующих местах решения.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 особенно важна в задачах на доказательство. Короткая, аккуратная цепочка «дано → применяем признак → получаем равенство элементов» помогает избежать логических 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третий признак равенства треугольников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полностью определяют треугольник. Если три стороны одного треугольника соответственно равны трём сторонам другого, то треугольники равны. Признак помогает доказывать, находить неизвестные элементы и решать задачи по чертежу.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2026-05-12T01:10:55Z</dcterms:created>
  <dcterms:modified xsi:type="dcterms:W3CDTF">2026-05-12T01:10:55Z</dcterms:modified>
</cp:coreProperties>
</file>