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Мир на заре Нового времени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Новому времени с великими открытиями и изменениями в культуре и обществе.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Средневековья Европа переживала значительные перемены: возникали мощные монархии, развивалась буржуазия и завершались важные войны, что подготовило почву для эпохи открытий и культурных преобразований.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перехода к Новому времени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Средневековья и начало Нового времени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1453 году закончилась Столетняя война между Англией и Францией, что привело к укреплению национальных государств и изменению политической карты Европы.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3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Столетней войны
</a:t>
            </a:r>
            <a:endParaRPr lang="en-US" sz="1430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Константинополя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том же 1453 году турки завоевали Константинополь, что прекратило существование Византийской империи и заставило европейцев искать новые торговые пути.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Америки и книгопечатание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1492 году Колумб открыл Америку, а в 1440-х Гутенберг изобрёл книгопечатание, что способствовало распространению знаний и эпохе великих перемен.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географические открытия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Экспедиция Христофора Колумба в 1492 году привела к открытию Нового Света и началу европейской колонизации Америки.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Колумба к Америке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Васко да Гамы в Индию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Васко да Гама в 1498 году впервые достиг Индии морским путём вокруг Африки, открыв новые торговые возможности для Европы.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Великая кругосветная экспедиция Магеллана
</a:t>
            </a:r>
            <a:endParaRPr lang="en-US" sz="1375" dirty="0"/>
          </a:p>
        </p:txBody>
      </p:sp>
      <p:sp>
        <p:nvSpPr>
          <p:cNvPr id="14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Фернан Магеллан в 1519–1522 годах совершил первое в истории кругосветное плавание, расширив представления о планете и её размерах.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735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и предпосылки морских экспедиций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2391275" y="2065725"/>
            <a:ext cx="25938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Нехватка драгоценных металлов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страны испытывали дефицит золота и серебра, что стимулировало поиски новых источников богатств за пределами континента.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6200125" y="2065725"/>
            <a:ext cx="24816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и экономическое расширение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державы стремились увеличить своё влияние и богатство за счёт новых территорий и контроля над торговыми путями.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25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новых торговых путей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Европейцы стремились найти более короткий путь в Индию и Китай для ценностей и специй, обходя медленные наземные маршруты.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230450" y="3585675"/>
            <a:ext cx="2680500" cy="11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морских технологий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Усовершенствование судов, таких как каравелла, и навигационных приборов, включая компас и астролябию, сделали дальние путешествия возможными.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Нового времени на мир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Европейцы основали колонии в разных частях света, что значительно расширило международную торговлю и укрепило экономические связи между континентами.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колоний и рост торговли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новых культурных растений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Европу были привезены картофель, томаты, кукуруза и табак, что изменило пищевые привычки и сельское хозяйство.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Обширное переселение и работорговля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Масштабные миграции и усиление работорговли оказали глубокие социальные и демографические воздействия на мировое население.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 веке Испания и Португалия стали ведущими морскими державами, контролируя значительные колониальные владения на новых континентах.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новых стран и империй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и Англия начали активно расширять свои территории и влияние, что обусловило рост их политической мощи в Европе.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Тордесильясский договор 1494 года чётко разделил сферы влияния между Испанией и Португалией в Новом Свете и Азии.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Началось формирование мировых империй, что стало основой глобального политического и экономического доминирования европейцев.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 веке города Европы стремительно росли, становясь центрами торговли, культуры и образования, что стимулировало развитие ремёсел и науки.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Купцы и ремесленники приобрели заметное влияние, формируя новую социальную прослойку, способствующую экономической и культурной динамике общества.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и роль городов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Завоевания привели к разрушению великих индейских цивилизаций, таких как ацтеки, инки и майя, что стало трагедией для коренных народов.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стороны Нового времени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болезни, проникшие на новые территории, вызвали массовую гибель местного населения, резко снижая численность коренных жителей.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работорговли и колониальные конфликты усугубляли социальное неравенство и страдания в колониях, создавая устойчивые проблемы.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70325" y="1119400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морских путей связало рынки Европы, Азии, Африки и Америки, способствуя глобальной торговле и обмену товарами.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70325" y="2030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Европейские государства соперничали за контроль над колониями и торговыми маршрутами, укрепляя своё влияние и богатство.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70325" y="30222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транснациональные торговые компании, такие как Ост-Индская и Вест-Индская, организовавшие масштабные коммерческие операции.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70325" y="3937675"/>
            <a:ext cx="60027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Европу массово поступали специи, сахар, какао и другие экзотические товары, изменившие привычки потребления.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337925" y="233650"/>
            <a:ext cx="81009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мировой торговли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Книгопечатание и навигационные приборы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прессового книгопечатания Иоганном Гутенбергом около 1440 года радикально ускорило распространение знаний по Европе. Также появились компасы и усовершенствованные каравеллы, что сделало возможными длительные морские путешествия.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городской инфраструктуры и науки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Механические часы позволили более точно измерять время, что было важно для торговли и науки. Развитие картографии привело к появлению новых карт, улучшая навигацию и географические исследования в этот период.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открытия и изобретения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маршруты демонстрируют постепенное расширение масштабов морских экспедиций и освоение новых земель в разных частях мира.
</a:t>
            </a:r>
            <a:endParaRPr lang="en-US" sz="1264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карты и архивы морских экспедиций XV-XVI вв.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расстояний морских путешествий свидетельствует о быстром прогрессе в навигации и морской технике XVI века.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великих открытий: маршруты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5" y="36535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и религиозные изменения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855575" y="1226875"/>
            <a:ext cx="69210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1517 — Выступление Мартина Лютера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Опубликование 95 тезисов, критикующих католическую церковь, положило начало Реформации и религиозным изменениям в Европе.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223075" y="2147142"/>
            <a:ext cx="65535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1520-е — Распространение протестантизма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лютеранства и кальвинизма, рост числа последователей протестантизма в разных странах Европы.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9700" y="3067408"/>
            <a:ext cx="60669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1618–1648 — Тридцатилетняя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Крупнейший религиозный конфликт в Европе, вызванный борьбой между католиками и протестантами, имевший серьёзные политические последствия.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3163600" y="3987675"/>
            <a:ext cx="5613000" cy="72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образования и религиозных школ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Реформации появились новые учебные заведения, способствовавшие распространению знаний и формированию светской культуры.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550" y="1159548"/>
            <a:ext cx="3942300" cy="17671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4220" y="1159548"/>
            <a:ext cx="3942300" cy="176710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 искусство Ренессанса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415448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 Винчи соединял искусство и науку в своих работах. Его картины и научные наброски отражают глубокое понимание природы и человека, которые стали символом эпохи.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15448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5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Леонардо да Винчи — универсальный гений
</a:t>
            </a:r>
            <a:endParaRPr lang="en-US" sz="1495" dirty="0"/>
          </a:p>
        </p:txBody>
      </p:sp>
      <p:sp>
        <p:nvSpPr>
          <p:cNvPr id="10" name="Text 4"/>
          <p:cNvSpPr txBox="1"/>
          <p:nvPr/>
        </p:nvSpPr>
        <p:spPr>
          <a:xfrm>
            <a:off x="4824213" y="3155279"/>
            <a:ext cx="39423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Микеланджело и гуманизм в скульптуре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824213" y="3694631"/>
            <a:ext cx="39423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Микеланджело создавал выдающиеся скульптуры, воплощающие идеалы Возрождения. Его творчество символизирует возврат к античности и восхищение человеческим телом и духом.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498027"/>
            <a:ext cx="4365000" cy="221459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«Всеобщая история», 7 класс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ключевых аспектов укрепления власти и особенностей монархий Англии, Франции и Испании в XVI веке.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92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центральной власти и формирование профессиональных армий стали основой для появления сильных национальных государств Европы.
</a:t>
            </a:r>
            <a:endParaRPr lang="en-US" sz="1092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династии и монархии Европы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общим ростом населения наблюдается значительное увеличение числа городских жителей и развитие новых профессий.
</a:t>
            </a:r>
            <a:endParaRPr lang="en-US" sz="1205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демографические исследования, XVI–XVII века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рост стимулировал экономическую активность и расширение городских центров в Европе.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 урбанизация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мануфактур с разделением труда способствовало росту производства и специализации в экономике Европы XVI века.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изменения: развитие капитализма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банковской деятельности и формирование первых бирж в Антверпене и Генуе обеспечили финансирование торговли и мануфактур.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крупной буржуазии и имущественное неравенство ускорили социально-экономические перемены и рост капиталистических отношений.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Германии в Крестьянской войне 1524–1525 гг. крестьяне требовали отмены крепостного права и снижения налогов.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движения и протесты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Франции массовые протесты против габелы выражали недовольство ростом налогового бремени на слабые слои населения.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социальных конфликтов был вызван ухудшением условий жизни и возрастанием экономического неравенства.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восстания отразили глубокие изменения и напряженность в социальных отношениях Европы XVI 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700" y="3030119"/>
            <a:ext cx="8352600" cy="156611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700" y="191612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Галилео Галилей внес значительный вклад в астрономию и физику, продвинув научный метод и наблюдения с телескопом.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63625" y="1894475"/>
            <a:ext cx="38805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Исаак Ньютон и Рене Декарт заложили основы рационализма и механистической науки, что послужило основой для Просвещения.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95700" y="328500"/>
            <a:ext cx="8380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эпохи Просвещения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178" y="462650"/>
            <a:ext cx="3804345" cy="397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450" y="462650"/>
            <a:ext cx="4356900" cy="37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больших перемен и её значение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Нового времени открыло путь к современному миру, определив основы науки, политики и культуры, которые продолжают влиять на наше общество сегодня.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2026-05-10T16:35:07Z</dcterms:created>
  <dcterms:modified xsi:type="dcterms:W3CDTF">2026-05-10T16:35:07Z</dcterms:modified>
</cp:coreProperties>
</file>