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и культура восточных славян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новая вера изменила жизнь и культуру древней Руси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до христианства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крещения восточные славяне жили племенами, почитали силы природы и домашних духов. В X веке князь Владимир выбрал христианство, и Русь сблизилась с Византией.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 его значение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988 года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произошло в 988 году при князе Владимире Святославиче. Это стало поворотным моментом, после которого христианство постепенно распространилось по главным городам и княжествам.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храмы и священники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Киеве и других центрах появились церкви, священнослужители и новые обряды. Богослужения сделали веру видимой частью городской жизни и повседневного уклада людей.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власть князя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единой веры укрепило авторитет князя и помогло ему объединять разные земли. Общие христианские нормы поддерживали порядок и чувство принадлежности к одному государству.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Византией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стала теснее связана с Византией, откуда пришли книги, мастера и церковные традиции. Это усилило культурный обмен и ускорило развитие письменности и искусства.
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христианства на Русь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распространения веры и церковной культуры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Решение, вошедшее в летописи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связывали выбор Владимира с размышлением о том, какая вера лучше всего подходит Руси. В этих рассказах князь предстает правителем, который думает не только о себе, но и о будущем страны.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новой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именем Владимира связывают крещение Руси, строительство первых храмов и начало новой церковной жизни. На изображении можно показать самого князя, обряд крещения или древний храм, например Десятинную церковь.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единства для Руси
</a:t>
            </a:r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понимал, что большое государство трудно удержать без общих правил и общей веры. Поэтому он искал религию, которая помогла бы укрепить власть и объединить людей разных земель.
</a:t>
            </a:r>
            <a:endParaRPr lang="en-US" sz="95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и выбор новой веры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устроена православная церковь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иерархия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церковной жизни Руси были епископы, священники и монахи. Каждый из них выполнял свои обязанности, а вместе они создавали систему, через которую распространялись вера, правила и знания.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как центр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церковным центром стал Киев, где находился митрополит. Отсюда управляли важными церковными делами, назначали служителей и следили за порядком в епархиях.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Богослужение и обучение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Священнослужители проводили службы, объясняли молитвы и учили людей основам христианства. При храмах и монастырях постепенно росла грамотность, потому что книги становились частью церковной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правила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напоминала о постах, праздниках и христианском поведении. Она помогала людям отличать добро от зла и постепенно формировала общие представления о чести, милосердии и 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православие в жизни 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влияла не только на религию, но и на образование, искусство и календарь праздников.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воздействие связано с книгами и храмами: именно они заметнее всего изменили культурный облик Руси.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Древней Руси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Письменность, книги и летописи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книг и письма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на Руси стали активнее переписывать книги и создавать новые тексты. Это было нужно для богослужения, обучения и сохранения важных знаний.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 богослужения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книгах использовали старославянский язык, близкий и понятный славянам. Благодаря этому церковные тексты легче читались, а письменная культура распространялась быстрее.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книги переписывали
</a:t>
            </a:r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ценились Евангелия, молитвословы, жития святых и поучения. Эти книги помогали людям узнавать христианские нормы, примеры жизни святых и основные молитвы.
</a:t>
            </a:r>
            <a:endParaRPr lang="en-US" sz="953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как память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например «Повесть временных лет», сохраняли сведения о князьях, городах и событиях. Они стали важнейшим источником знаний о прошлом Древней Руси.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древнерусской книжности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стали местами, где учили грамоте, переписывали книги и вели летописание.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Новгород, Полоцк и Владимир стали главными центрами грамотности и книжной культуры, где церковь играла ведущую роль.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летописи и археологические находки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 символ новой веры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Византийский образец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храмы на Руси строили по византийским образцам. Они отличались торжественным видом и показывали, что христианство стало важной частью жизни государства.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архитектурный облик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зданий были характерны купола, крестово-купольный план, а также мозаики и фрески внутри. Такой храм воспринимался как место молитвы и как символ святости.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сооружений — Десятинная церковь в Киеве, Софийский собор в Киеве и София Новгородская. Эти храмы стали важными памятниками древнерусской культуры.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храмы важны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объединяли людей вокруг общей веры и служили центрами городской жизни. Через них Русь показывала свою принадлежность к христианскому миру и собственный культурный рост.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03833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церковное искусство объясняло веру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писали по строгим канонам: важно было не передать случайный портрет, а показать духовный смысл образа. Поэтому фигуры, жесты и цвета имели особое значение для верующих.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наносили прямо на влажную штукатурку стен и сводов храма. Они превращали внутреннее пространство в наглядный рассказ о библейских событиях, понятный даже неграмотным людям.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собирали из маленьких камней и стеклянных кубиков, поэтому они выглядели торжественно и очень дорого. Так украшали самые важные части храма, подчеркивая его святость.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храмовом искусстве изображали Христа, Богородицу, апостолов и святых. Эти образы помогали человеку сосредоточиться на молитве и лучше понимать христианские сюжеты.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церковного искусства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искусства служили одной цели: сделать веру видимой, понятной и близкой для людей в храме и в книге.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была самым распространенным видом, а редкие и дорогие техники подчеркивали значимость главных храмов.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древнерусском церковном искусстве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звучало богослужение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Знаменное пение
</a:t>
            </a:r>
            <a:pPr algn="l" indent="0" marL="0">
              <a:lnSpc>
                <a:spcPct val="8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богослужении использовали медленное одноголосное пение без музыкальных инструментов. Оно помогало молящимся сосредоточиться на словах молитвы и придавало службе особую торжественность.
</a:t>
            </a:r>
            <a:endParaRPr lang="en-US" sz="942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 общее участие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исполняли хором, поэтому служба объединяла священников и мирян. Общий распев делал богослужение более понятным и запоминающимся для людей разных возрастов.
</a:t>
            </a:r>
            <a:endParaRPr lang="en-US" sz="95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традиция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Напевы передавались устно и постепенно закреплялись в церковной практике. Благодаря этому пение стало не просто украшением службы, а частью духовной культуры Древней Руси.
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церковных праздников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напоминал о рождении Христа и открывал зимний цикл торжеств. В это время люди собирались на богослужение и старались проводить день в мире и радости.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христианский праздник отмечал Воскресение Христа. Он соединял церковную службу с семейным застольем и древними обычаями, которые особенно любили дети.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приходился на начало лета и был связан с обновлением природы. Храмы и дома украшали зеленью, что делало торжество особенно светлым и праздничным.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 и дни святых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календарь включал и дни воздержания, и памятные даты святых. Они помогали людям чередовать труд, молитву и отдых по общему порядку года.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народные традиции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праздники на Руси часто соединялись с привычными обычаями, поэтому церковный смысл легко входил в повседневную жизнь.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торжества не вытеснили старые привычки, а соединились с ними, поэтому праздники стали особенно яркими и любимыми.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календарь Руси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пещерных кельях монахи жили скромно, много молились и переписывали книги при свете лампад. Здесь сохранялись тексты, которые позже читали в разных городах Руси. Монастырь стал местом памяти, учения и духовного подвига.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Киево-Печерский монастырь: книги и тишина
</a:t>
            </a:r>
            <a:endParaRPr lang="en-US" sz="867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не только учили грамоте, но и принимали людей, которым нужна была поддержка. При них работали переписчики, мастерские и хозяйственные службы. Так монастырские стены становились центром труда, заботы и сохранения знаний.
</a:t>
            </a:r>
            <a:endParaRPr lang="en-US" sz="69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Обитель помощи и обучения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жизнь: молитва, труд, знание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службы к повседневной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православные обряды постепенно влияли на дом, школу, поведение и общие представления о добре.
</a:t>
            </a:r>
            <a:endParaRPr lang="en-US" sz="1126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местное в культуре земель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создало для восточных славян общий духовный язык. Люди читали одни и те же молитвы, знали схожие праздники и воспринимали христианские ценности как часть своей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книги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тексты распространялись между землями и помогали сохранять общую память. Через книги жители разных городов узнавали о святых, князьях и важных событиях прошлого.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особенности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каждая земля сохраняла свои говоры, украшения храмов и бытовые традиции. Поэтому общая культура не была одинаковой, а развивалась по-разному в каждом регионе.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единство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объединяла людей не силой, а общими обрядами, книгами и праздниками. Именно поэтому православная культура стала основой родства, но не стерла различий между землями.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православия в культуре восточных славян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Руси церковные традиции переходили из храмов в книги, школы, архитектуру и семейный уклад, становясь частью долгой культурной памяти.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 разовое влияние, а постепенное и устойчивое присутствие православия в культуре на протяжении многих веков.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материалам о культуре Древней Руси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как культурная опора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изменило не только веру, но и весь образ жизни восточных славян: письмо, искусство, музыку, праздники и образование. Его наследие и сегодня помогает понимать общие корни наших культур.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2026-06-02T05:54:56Z</dcterms:created>
  <dcterms:modified xsi:type="dcterms:W3CDTF">2026-06-02T05:54:56Z</dcterms:modified>
</cp:coreProperties>
</file>