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и опасные ситуации техногенного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распознать техногенную опасность и действовать без паники.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рядом с нами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аварии возможны в доме, на дороге, в метро, на заводе и на складе. Их последствия зависят от техники, людей и соблюдения правил безопасности.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техногенные чрезвычайные ситуации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в зданиях, на предприятиях и в транспорте. Огонь, дым и ударная волна быстро усиливают опасность и могут затронуть сразу несколько помещений или объектов.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на дорогах, железной дороге, в метро, на воде и в воздухе. Они опасны скоростью развития, большим числом людей рядом и трудностями быстрой эвакуации.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утечкой токсичных веществ на производстве, складах и при перевозке. Опасные газы могут распространяться далеко и попадать в дыхательные пути человека.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выходе радиоактивных веществ за пределы безопасной зоны. Их особенность — невидимая опасность и длительное воздействие на организм.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Обрушения и коммунальные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разрушения зданий, мостов, тоннелей и сбои в воде, газе или электричестве. Они нарушают привычную жизнь и создают риск для людей вокруг.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техногенных опасностей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источники опасности, главную угрозу и типичные последствия для самых распространённых техногенных ЧС.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 чаще всего возникают там, где одновременно действуют огонь, разрушения и опасные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зона под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высокими заборами часто находятся химические цеха, резервуары с топливом и площадки хранения опасных веществ. Здесь особенно важны знаки предупреждения, порядок на территории и строгий режим допуска.
</a:t>
            </a:r>
            <a:endParaRPr lang="en-US" sz="92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без права на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тоннели, метро и железнодорожные станции ежедневно принимают тысячи людей. Любая неисправность или нарушение правил на таких объектах может быстро превратить обычную поездку в серьёзную опасность.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автозаправки: невидимый риск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материалы, газ и топливо требуют аккуратного хранения и перевозки. Даже небольшая искра в такой зоне может вызвать пожар или взрыв, если меры защиты нарушены.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скрыта повышенная опасность в городе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техногенных аварий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исправная система становится опасной, если её неправильно обслуживают или отключают защиту. Часто аварии начинаются с мелкого нарушения, которое долго остаётся незамеченным.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 техническим состоянием и поведением людей, поэтому профилактика должна быть постоянной.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 и обобщённые материалы МЧС России; диаграмма иллюстративная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 и механические разрушения опасны тем, что ломают стены, окна, перекрытия и транспорт. Человек может пострадать даже на расстоянии от места аварии.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дым и продукты горения быстро ухудшают видимость и мешают дышать. В закрытом помещении опасность возрастает в несколько раз.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химических и радиационных авариях вред могут нанести токсичные вещества и ионизирующее излучение. Они не всегда заметны сразу, но действуют долго и коварно.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электричества, воды и газа осложняют спасение людей и работу зданий. Чем больше факторов действует одновременно, тем тяжелее последствия для города и его жителей.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техногенных аварий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техногенной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безопасности и рекомендациях служб спасения.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номер, по которому нужно сразу сообщить о пожаре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МЧС России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звонок экономит минуты, а в пожаре именно время часто решает, успеют ли люди выйти из опасного помещения.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действует мгновенно: ударная волна, осколки и разрушение конструкций могут повредить людей даже на некотором расстоянии. После него часто начинается пожар, который усиливает разрушения.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опасная ситуация возникает при утечке газа, накоплении паров топлива или нарушении хранения взрывоопасных веществ. Особенно рискованна любая искра рядом с таким источником.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и их последствия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 по видам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происшествий и число пострадавших зависят от скорости движения, плотности пассажиров и сложности эвакуации.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аварии встречаются чаще, а наиболее тяжёлые последствия дают крупные аварии на железной дороге и в авиации.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по транспортным авариям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 опасные аварии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выбросе токсичных веществ опаснее всего быстро покинуть зону поражения, не трогать неизвестные предметы и сообщить взрослым и спасателям о месте происшествия.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Хлор, аммиак и сернистый ангидрид могут распространяться по низинам, проникать в подвалы и помещения через щели, поэтому важно закрыть окна и двери.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отравления — кашель, слезотечение, слабость, тошнота и затруднённое дыхание; при них нужна свежая зона и медицинская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воздействие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не видно и не имеет запаха, поэтому человек может получить дозу, даже не ощущая угрозы в первые минуты.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укрывают в помещении, герметизируют окна и двери, а затем проводят дозиметрический контроль и выполняют указания специалистов.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аварии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вещества выходят за пределы безопасной зоны на станции, складе или при перевозке, и опасность сразу не заметна.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химическом заражении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безопасности при выбросе опасных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безопасность начинается с быстрых и спокойных действий, а главные ошибки чаще всего связаны с паникой и риском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уменьшают риск, а опасные ошибки часто делают ситуацию тяжелее и мешают спасателям.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МЧС России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и опасные ошибки в техногенной ЧС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техногенных чрезвычайных ситуаций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последствий заметна сразу, а часть проявляется позже: это лечение, восстановление домов и длительная работа служб.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дают сочетания травм, разрушений и загрязнения, особенно при пожарах, взрывах и коммунальных авариях.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о последствиях техногенных ЧС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475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184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аварий на уровне государства, предприятий и школ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и ученики должны знать инструкции, маршруты эвакуации и порядок вызова помощи, чтобы действовать уверенно и без паники.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оборудования помогают заметить износ, утечки и неполадки раньше, чем они станут причиной аварии.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перевозка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грузы перевозят по специальным правилам, с маркировкой, надёжной упаковкой и контролем на всех этапах пути.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сигнализация, огнетушители, знаки выхода и доступ к аварийным номерам помогают быстро начать эвакуацию и снизить риск.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начинается с внимательности: нужно замечать запах газа, дым, искры, странные звуки, сирены и сообщения о возможной опасности.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знать свой адрес, номер 112 и ближайший выход из здания, а в момент угрозы сохранять спокойствие и слушать взрослых или спасателей.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человека в личной безопасности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техногенных ЧС и важные уроки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Мелкое нарушение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маленькая проблема: сломанный прибор, запах газа, искра или невыполненная инструкция, которую легко не заметить.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игнорируют, она быстро превращается в пожар, утечку, выброс или обрушение, затрагивая людей и здания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признаков и своевременный вызов помощи помогают уменьшить ущерб, спасти людей и не допустить новых жертв.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опасности: знать, чтобы защититься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развиваются быстро и требуют чётких действий. Если знать признаки опасности, номер 112 и правила эвакуации, можно сохранить здоровье, спокойствие и жизнь.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2026-05-21T01:33:38Z</dcterms:created>
  <dcterms:modified xsi:type="dcterms:W3CDTF">2026-05-21T01:33:38Z</dcterms:modified>
</cp:coreProperties>
</file>