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90800" y="1673251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Making Requests at Home: English for Grade 6
</a:t>
            </a:r>
            <a:endParaRPr lang="en-US" sz="2650" dirty="0"/>
          </a:p>
        </p:txBody>
      </p:sp>
      <p:sp>
        <p:nvSpPr>
          <p:cNvPr id="6" name="Text 1"/>
          <p:cNvSpPr txBox="1"/>
          <p:nvPr/>
        </p:nvSpPr>
        <p:spPr>
          <a:xfrm>
            <a:off x="1990800" y="26804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просьбы дома на английском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2020925" y="4686500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просьбы дома важно уметь по-английски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мы просим о помощи, вещах и разрешении каждый день. На уроке английского эта тема помогает говорить коротко, понятно и вежливо в реальных ситуациях, которые знакомы каждому шестикласснику.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350" y="270000"/>
            <a:ext cx="78867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и выражения для просьб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80350" y="1119600"/>
            <a:ext cx="44715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домашних диалогов особенно полезны Can I…? , Can you…? , Could you…? и May I…?. Эти модели помогают попросить о помощи, вещи или разрешении без грубого звучания.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80350" y="1865607"/>
            <a:ext cx="44715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вежливости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please, thanks, sorry и excuse me делают просьбу мягче и дружелюбнее. Они часто стоят в начале или в конце фразы и помогают звучать естественно в разговоре дома.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80350" y="2611614"/>
            <a:ext cx="44715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лексика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ситуациях дома часто встречаются слова home, room, kitchen, help, bring, open, close, pass и give. Они нужны, чтобы быстро составлять понятные фразы о бытовых действиях.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280350" y="3357621"/>
            <a:ext cx="44715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ответы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просьбу можно ответить коротко: Yes, of course, Sure, OK или Sorry, I can’t. Такие ответы часто используются в учебных диалогах и помогают поддержать вежливый разговор.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280350" y="4103625"/>
            <a:ext cx="44715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выражения подходят для просьб о помощи, о предмете, о разрешении и для вежливого отказа. Поэтому их важно запомнить как набор готовых моделей для повседневной речи.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2805937"/>
            <a:ext cx="8593800" cy="2064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80350" y="270000"/>
            <a:ext cx="6687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Просьбы о помощи по дому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280438" y="1119591"/>
            <a:ext cx="1651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Уборка комнаты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помочь дома, можно сказать: Can you help me clean the room? Такая фраза звучит вежливо и сразу показывает, какое действие нужно выполнить.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2015968" y="1119588"/>
            <a:ext cx="1651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 и 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повседневных дел подходят Can you set the table? и Can you put your toys away? Эти просьбы часто слышны дома, потому что связаны с обычными обязанностями.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751498" y="1119588"/>
            <a:ext cx="1651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Вынос мусора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Can you take out the trash? полезна, когда нужно попросить о конкретном домашнем деле. В ней есть ясное действие, поэтому смысл легко понять без дополнительных объяснений.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5487028" y="1119588"/>
            <a:ext cx="1651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 уход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помочь с домашними делами, можно сказать Can you water the plants? Такая просьба тренирует полезные глаголы и учит говорить о заботе по-английски.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7222558" y="1119588"/>
            <a:ext cx="1651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глаголы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этих предложениях часто используются help, clean, set, take out, water и put away. Если запомнить их, будет проще строить новые просьбы по той же модели.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вежливая просьба на английском
</a:t>
            </a:r>
            <a:endParaRPr lang="en-US" sz="227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сделать просьбу ясной, мягкой и уважительной.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модели просьб в английском языке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2269275" y="1010450"/>
            <a:ext cx="38268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I have…?
</a:t>
            </a:r>
            <a:pPr algn="l" indent="0" marL="0">
              <a:lnSpc>
                <a:spcPct val="115000"/>
              </a:lnSpc>
              <a:buNone/>
            </a:pPr>
            <a:r>
              <a:rPr lang="en-US" sz="6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модель нужна, когда мы просим что-то получить: еду, предмет или небольшую вещь. Она часто встречается в бытовых диалогах и звучит просто для шестого класса.
</a:t>
            </a:r>
            <a:endParaRPr lang="en-US" sz="1222" dirty="0"/>
          </a:p>
        </p:txBody>
      </p:sp>
      <p:sp>
        <p:nvSpPr>
          <p:cNvPr id="11" name="Text 3"/>
          <p:cNvSpPr txBox="1"/>
          <p:nvPr/>
        </p:nvSpPr>
        <p:spPr>
          <a:xfrm>
            <a:off x="2269275" y="1778746"/>
            <a:ext cx="38268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I use…? и Can I go…?
</a:t>
            </a:r>
            <a:pPr algn="l" indent="0" marL="0">
              <a:lnSpc>
                <a:spcPct val="115000"/>
              </a:lnSpc>
              <a:buNone/>
            </a:pPr>
            <a:r>
              <a:rPr lang="en-US" sz="6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фразы помогают спросить разрешение на действие: пользоваться вещью, выйти куда-то или начать что-то делать. Они короткие и легко запоминаются на уроке.
</a:t>
            </a:r>
            <a:endParaRPr lang="en-US" sz="1222" dirty="0"/>
          </a:p>
        </p:txBody>
      </p:sp>
      <p:sp>
        <p:nvSpPr>
          <p:cNvPr id="12" name="Text 4"/>
          <p:cNvSpPr txBox="1"/>
          <p:nvPr/>
        </p:nvSpPr>
        <p:spPr>
          <a:xfrm>
            <a:off x="2269275" y="2547021"/>
            <a:ext cx="38268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you help me…?
</a:t>
            </a:r>
            <a:pPr algn="l" indent="0" marL="0">
              <a:lnSpc>
                <a:spcPct val="115000"/>
              </a:lnSpc>
              <a:buNone/>
            </a:pPr>
            <a:r>
              <a:rPr lang="en-US" sz="6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Can you…? подходит для просьбы о помощи. После неё обычно добавляют действие: help me, pass me, open the door или do the task.
</a:t>
            </a:r>
            <a:endParaRPr lang="en-US" sz="1222" dirty="0"/>
          </a:p>
        </p:txBody>
      </p:sp>
      <p:sp>
        <p:nvSpPr>
          <p:cNvPr id="13" name="Text 5"/>
          <p:cNvSpPr txBox="1"/>
          <p:nvPr/>
        </p:nvSpPr>
        <p:spPr>
          <a:xfrm>
            <a:off x="2269275" y="3315275"/>
            <a:ext cx="38268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Could you…?
</a:t>
            </a:r>
            <a:pPr algn="l" indent="0" marL="0">
              <a:lnSpc>
                <a:spcPct val="115000"/>
              </a:lnSpc>
              <a:buNone/>
            </a:pPr>
            <a:r>
              <a:rPr lang="en-US" sz="6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Could you open the window? и Could you pass me the salt? звучат более вежливо, чем can. Эта форма особенно полезна, когда нужно говорить мягко и уважительно.
</a:t>
            </a:r>
            <a:endParaRPr lang="en-US" sz="1222" dirty="0"/>
          </a:p>
        </p:txBody>
      </p:sp>
      <p:sp>
        <p:nvSpPr>
          <p:cNvPr id="14" name="Text 6"/>
          <p:cNvSpPr txBox="1"/>
          <p:nvPr/>
        </p:nvSpPr>
        <p:spPr>
          <a:xfrm>
            <a:off x="2269275" y="4083525"/>
            <a:ext cx="38268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May I…?
</a:t>
            </a:r>
            <a:pPr algn="l" indent="0" marL="0">
              <a:lnSpc>
                <a:spcPct val="115000"/>
              </a:lnSpc>
              <a:buNone/>
            </a:pPr>
            <a:r>
              <a:rPr lang="en-US" sz="6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May I borrow your pen? используют, когда просят разрешение. Эта модель звучит очень вежливо и хорошо подходит для общения с взрослыми и в учебных диалогах.
</a:t>
            </a:r>
            <a:endParaRPr lang="en-US" sz="12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составлена по типичным домашним ситуациям для урока английского языка, 2025.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просьбы дома встречаются чаще всего
</a:t>
            </a:r>
            <a:endParaRPr lang="en-US" sz="2305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самые знакомые ситуации, в которых школьник может использовать английские просьбы дома.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нужны просьбы о помощи по дому, поэтому именно они должны отрабатываться в первую очередь.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916974"/>
            <a:ext cx="4646100" cy="148265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одна и та же просьба меняется по тону и становится более вежливой.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для урока английского языка, 2025.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и вежливые фразы: сравнение
</a:t>
            </a:r>
            <a:endParaRPr lang="en-US" sz="2792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Вежливая форма обычно длиннее, но звучит мягче и подходит для домашнего общения.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просить родителей по-английски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80350" y="2610075"/>
            <a:ext cx="18957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о разрешении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родителями часто используют Can I…? и May I…? , когда нужно спросить разрешение. Такие фразы подходят для выхода, компьютера, напитка или другой домашней ситуации.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512959" y="2610075"/>
            <a:ext cx="18957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о помощи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нужна поддержка, лучше выбрать Could you…? или Can you…?. Эти модели помогают попросить проверить задание, помочь с ужином или объяснить что-то спокойно и вежливо.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745580" y="2610075"/>
            <a:ext cx="18957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причина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просьбы можно добавить причину: because I need it for school. Это делает фразу понятнее и показывает, зачем именно нужна помощь или разрешение.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978213" y="2610075"/>
            <a:ext cx="18957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ответа важно сказать thank you. Вежливое спасибо завершает разговор хорошо и помогает показать уважение к родителям даже в короткой домашней беседе.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882" y="701100"/>
            <a:ext cx="3813536" cy="40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просить братьев и сестёр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320000" y="1344850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просьбы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братьями и сёстрами обычно используют простые фразы: Can you pass me the remote? или Can I borrow your ruler? Они звучат естественно и легко запоминаются.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320000" y="2212035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Can we…? полезна, когда нужно сделать что-то вместе: Can we share this table? или Can we do homework together? Она подчёркивает сотрудничество.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320000" y="3079219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о движении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немного освободить место, подойдёт Could you move a little? Эта фраза мягче, чем прямой приказ, и лучше подходит для семейного общения.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320000" y="3946402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тон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между близкими людьми важно использовать please, спокойный голос и короткое объяснение. Тогда просьба звучит дружелюбно и не превращается в спор.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Содержимое презентации, 2025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просьбу более вежливой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 усиливают не только слова, но и спокойная подача: короткая фраза с нужным тоном воспринимается намного мягче.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признаки вежливой просьбы — вопросительная форма, please и спокойный тон; причина и благодарность добавляют естественность.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350" y="270000"/>
            <a:ext cx="6687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отвечать на просьбы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80400" y="2082203"/>
            <a:ext cx="1651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Согласие коротко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повседневных диалогах достаточно короткого согласия: Sure, Of course, OK или No problem. Такие ответы звучат дружелюбно и подходят для дома, когда нужно быстро показать готовность помочь.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2015919" y="2082200"/>
            <a:ext cx="1651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отказ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помочь сейчас нельзя, лучше сказать мягко: Sorry, I can’t или Not now, maybe later. Такой ответ сохраняет уважительный тон и не звучит резко, даже если просьбу приходится отклонить.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751438" y="2082200"/>
            <a:ext cx="1651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перед ответом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Give me a minute, please помогает попросить немного времени на решение. Это удобный ответ, если нужно закончить дело, прежде чем выполнить просьбу.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5486984" y="2082200"/>
            <a:ext cx="1651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лишних объяснений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диалогах ответы обычно короткие и ясные. Не обязательно долго объяснять причину: главное — показать вежливость, спокойствие и понятность.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7222520" y="2082200"/>
            <a:ext cx="1651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важнее длины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очень короткий ответ может быть вежливым, если он сказан спокойно. Вежливый отказ или согласие ценятся не за длину, а за доброжелательную интонацию.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просьба может не сработать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ситуация и форма просьбы влияют на результат.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Просьбы о разрешении дома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07550" y="1010450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спросить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разрешения дома чаще всего используют Can I…? , May I…? и Could I…?. Эти модели показывают уважение к правилам семьи и помогают звучать вежливо, а не требовательно.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707550" y="1948050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и понятно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вроде Can I watch one more episode? или May I go to the park? подходят, когда нужно быстро и ясно спросить о действии, которое зависит от решения взрослых.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707550" y="2885625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Уточнить причину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добавить короткое объяснение, просьба звучит естественнее: because I need it for school или because I finished my homework. Причина помогает взрослым быстрее понять ситуацию.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707550" y="3823175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Принять ответ спокойно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разрешение или отказ лучше отвечать спокойно: Thank you, или Okay, maybe later. Вежливый разговор дома строится на уважении к решению другого человека.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7900" y="2099934"/>
            <a:ext cx="4646100" cy="1079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6950" y="1935148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одна и та же домашняя ситуация может звучать по-разному в зависимости от вежливой модели и ответа.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Содержимое презентации, 2025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70000"/>
            <a:ext cx="66834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Ситуация и подходящая английская фраза
</a:t>
            </a:r>
            <a:endParaRPr lang="en-US" sz="2461" dirty="0"/>
          </a:p>
        </p:txBody>
      </p:sp>
      <p:sp>
        <p:nvSpPr>
          <p:cNvPr id="10" name="Text 4"/>
          <p:cNvSpPr txBox="1"/>
          <p:nvPr/>
        </p:nvSpPr>
        <p:spPr>
          <a:xfrm>
            <a:off x="486950" y="2936075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 коротких фразах видно: выбор модели зависит от цели — попросить вещь, помощь или разрешение.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882" y="701100"/>
            <a:ext cx="3813536" cy="40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Невербальные сигналы вежливой просьбы
</a:t>
            </a:r>
            <a:endParaRPr lang="en-US" sz="1646" dirty="0"/>
          </a:p>
        </p:txBody>
      </p:sp>
      <p:sp>
        <p:nvSpPr>
          <p:cNvPr id="10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320000" y="1344850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голос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Вежливая просьба начинается с ровного и спокойного голоса. Когда ребёнок не повышает тон, собеседнику легче услышать просьбу как дружелюбную, а не как приказ.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320000" y="2212035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Подходящая громкость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громкая речь может показаться резкой, даже если слова правильные. Для домашнего общения лучше говорить достаточно тихо, чтобы фраза звучала мягко и уверенно.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320000" y="3079219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Зрительный контакт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взгляд на собеседника помогает показать уважение и заинтересованность. Если смотреть в сторону или отворачиваться, просьба может звучать менее внимательной.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320000" y="3946402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поза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Расслабленные плечи, открытые руки и нормальная дистанция делают обращение доброжелательным. Хмурое лицо и скрещённые руки, наоборот, усиливают напряжение.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Содержимое презентации, 2025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английских просьбах
</a:t>
            </a:r>
            <a:endParaRPr lang="en-US" sz="2521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знакомые слова могут прозвучать невежливо, если забыть о форме вопроса или сказать фразу слишком резко.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проблемы связаны с прямым тоном и отсутствием простых вежливых маркеров; именно они сильнее всего влияют на впечатление.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диалоги для домашней практики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80350" y="2610075"/>
            <a:ext cx="18957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о вещи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Can I use your pen? — Sure. Here you are. Этот мини-диалог показывает, как быстро попросить предмет и сразу получить дружелюбный ответ.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512959" y="2610075"/>
            <a:ext cx="18957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о помощи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Could you help me with my bag? — Of course. Здесь есть вежливая форма could, которая звучит мягче и подходит для просьбы о небольшой помощи.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745580" y="2610075"/>
            <a:ext cx="18957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о тишине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Can you make the TV quieter, please? — Yes, no problem. В такой фразе особенно важно слово please, потому что оно делает просьбу спокойной и уважительной.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978213" y="2610075"/>
            <a:ext cx="18957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о разрешении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May I open the window? — Yes, of course. Этот пример помогает запомнить, что may I чаще используют, когда спрашивают разрешение у взрослых.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916974"/>
            <a:ext cx="4646100" cy="148265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помогает быстро увидеть, какая фраза нужна для просьбы, разрешения, вежливого начала разговора или благодарности.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Содержимое презентации, 2025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 для запоминания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формулы легко запомнить и сразу использовать в устной речи, особенно в домашних диалогах и тренировочных упражнениях.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241450" y="1498689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о просьбах дома
</a:t>
            </a:r>
            <a:endParaRPr lang="en-US" sz="2648" dirty="0"/>
          </a:p>
        </p:txBody>
      </p:sp>
      <p:sp>
        <p:nvSpPr>
          <p:cNvPr id="5" name="Text 1"/>
          <p:cNvSpPr txBox="1"/>
          <p:nvPr/>
        </p:nvSpPr>
        <p:spPr>
          <a:xfrm>
            <a:off x="2241450" y="2614300"/>
            <a:ext cx="4661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Вежливая просьба на английском строится просто: ясная форма, спокойный тон и нужные слова вроде please, thank you, Can I…? и Could you…? Это помогает дома говорить уважительно и уверенно.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2026-05-30T14:46:32Z</dcterms:created>
  <dcterms:modified xsi:type="dcterms:W3CDTF">2026-05-30T14:46:32Z</dcterms:modified>
</cp:coreProperties>
</file>