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общества и природы: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роль природных ресурсов и вызовы гармонии люди-природа в современном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изменений в отношениях общества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цивилизации от охотников и собирателей к индустриальному обществу сопровождалось значительными изменениями природной среды и масштабами антропогенного влияния.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природы: структура и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регулирует климат, круговорот веществ и энергии, поддерживая жизнедеятельность всех организмов, включая человеческие сообщества.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неживые элементы — атмосферу, гидросферу и литосферу — создающие физические условия для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биосфера формируют сложные экосистемы, обеспечивающие биологическое равновесие и устойчивость.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источником разнообразных ресурсов, необходимых для экономики и выживания человека, обеспечивая генетическое разнообразие.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природы: биологическая основа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виду Homo sapiens, обладая биологическими чертами млекопитающих, что определяет его анатомию и физиологию.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организма и метаболизм зависят от эволюционных процессов и климатических условий регионов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 формируется под влиянием как природных факторов, так и социальных и культурных обстоятельств.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Общество: структура и отличительные черты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и культура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складывается из людей, объединённых системой норм, традиций, языка и совместной деятельностью.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преобразование среды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целенаправленно изменяют природу для удовлетворения потребностей, используя технологии и труд.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институтов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институты, образование и управление регулируют отношения и обеспечивают стабильность общества.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обществу преодолевать природные ограничения и эффективнее использовать ресурсы.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природы и общества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природы и общества, показывающие их сходства и различия.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природы и общества имеет ключевое значение для устойчивости экосистем и цивилизации.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экологических и социологических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цивилизаций у рек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Евфрата, Нила и Инда стали колыбелью древних обществ благодаря плодородным почвам и водным ресурсам, что обеспечило рост сельского хозяйства и горнодобывающей деятельности.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специализация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или дефицит природных ресурсов влияет на экономические модели — от охоты и собирательства до индустриального производства.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культура в арктических регионах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Крайнего Севера России сформировал адаптивный образ жизни, тесно связанный с оленеводством и рыболовством, определяя социальные структуры и традиции.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природных условий на развитие общества
</a:t>
            </a:r>
            <a:endParaRPr lang="en-US" sz="24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Эксплуатация лесов и загрязнение воздуха промышленными выбросами ведут к ухудшению экосистем и снижению биоразнообразия.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и водных объектов вызывает эрозию, истощение ресурсов и способствует изменению климата на локальном и глобальном уровнях.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общества на природу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энергетического агентства,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потребления природных ресурсов (1950–2020)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индустриализация усиливают давление на энергетические и водные ресурсы во всем мире.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прирост потребления ресурсов требует перехода к устойчивым технологиям и рациональному использованию.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кризисы: типы, причины, последствия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 разрушение озонового слоя вызывают деградацию почв и снижение урожайности сельхозкультур.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аварии, такие как Чернобыльская катастрофа, приводят к долгосрочным экологическим и социальным последствиям.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почв снижает биоразнообразие и негативно влияет на здоровье человека и экосистемы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1880 года средняя температура планеты выросла на 1,1 °C из-за выбросов парниковых газов: CO₂, метана и закиси азота. Это вызывает таяние льдов и экстремальные погодные явления.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величина повышения температуры действует как серьёзный фактор изменения климата Земли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Межправительственной панели по изменению климата (IPCC, 2021)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возникновения экологических проблем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последовательность человеческого воздействия и реакции природы
</a:t>
            </a:r>
            <a:endParaRPr lang="en-US" sz="1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защиты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1960-х годов WWF и Greenpeace активно борются за сохранение биоразнообразия и предупреждение экологических катастроф. Их кампании повышают осведомлённость и влияют на политику разных стран.
</a:t>
            </a:r>
            <a:endParaRPr lang="en-US" sz="1122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деятельность и законодательство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способствуют внедрению экологического законодательства, организуют акции по раздельному сбору отходов и восстановлению природных экосистем, формируя ответственное отношение общества.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экологические инициативы
</a:t>
            </a:r>
            <a:pPr algn="ctr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«Пятура» и Всероссийское общество охраны природы реализуют проекты по сохранению лесов и водных ресурсов, привлекая волонтёров и общественность к защите среды обитания.
</a:t>
            </a:r>
            <a:endParaRPr lang="en-US" sz="1115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экологические движения и их роль
</a:t>
            </a:r>
            <a:endParaRPr lang="en-US" sz="24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экологическая политика и соглашения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Ратификация Россией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присоединилась к Киотскому протоколу и внедряет программы повышения энергоэффективности и чистой энергетики.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Киотский протокол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международный договор с обязательствами по сокращению выбросов парниковых газов среди развитых стран.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Установлена цель ограничить глобальное потепление ниже 2°C, с кооперацией всех стран для снижения эмиссии.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экологические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настоящее время реализуются проекты по развитию возобновляемой энергетики и сокращению загрязнений для устойчивого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природопользование: стратегии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и возобновляемые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солнечных и ветровых электростанций снижает зависимость от невозобновляемых ресурсов. Энергоэффективные технологии способствуют снижению выбросов и экономии ресурсов в производстве.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программы и экологическая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успешно перерабатывает отходы, а Россия расширяет сеть заповедников и национальных парков. Зеленая экономика становится драйвером устойчивого развития и сохранения природного баланса.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9104"/>
            <a:ext cx="4788300" cy="2274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 регионах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негативные воздействия на окружающую среду в разных регионах России требуют специализированных мер по их устранению.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природно-хозяйственные нагрузки требуют комплексного экологического управления для восстановления и сохранения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относительно потребления способствует развитию устойчивого поведения, поддерживающего баланс между обществом и природой.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раздельному сбору отходов и энергосбережению вовлекают школьников в практическую деятельность, формируя привычки рационального потребления.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экологических акций и конкурсов стимулирует интерес молодёжи к исследованию окружающей среды и развитию навыков ответственности за природное наследие.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обязательных курсов экологии в школах помогает формировать знания о природе и её охране с ранних лет, что способствует развитию понимания важности устойчивого развития.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формирование сознания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«Чистые Игры» — массовый экологический спорт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соревнования по сбору мусора на природных территориях, объединяющие тысячи участников. Акция стимулирует осознание проблемы загрязнения и способствует её коллективному решению.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флешмобы и выставки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мероприятия повышают информированность об экологических проблемах, вовлекая школьников и местные сообщества в обсуждение и поиск решений.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городских садов и посадка деревьев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группы регулярно организуют озеленение городских пространств, улучшая экологическую обстановку и качество жизни в населённых пунктах.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 волонтёрские инициативы как фактор перемен
</a:t>
            </a:r>
            <a:endParaRPr lang="en-US" sz="20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перспективы развития отношений общества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обеспечивают постоянный мониторинг состояния природы, способствуя быстрому выявлению проблем и принятию эффективных мер для устойчивого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циклической экономике и использование биотехнологий поддерживают снижение нагрузки на экосистемы, обеспечивая равновесие между потребностями общества и сохранением природных ресурсов.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задачи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между развитием общества и охраной природы требует объединения науки, образования и активного участия каждого для обеспечения устойчивого и благополучного будущего планеты.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2026-05-10T00:46:51Z</dcterms:created>
  <dcterms:modified xsi:type="dcterms:W3CDTF">2026-05-10T00:46:51Z</dcterms:modified>
</cp:coreProperties>
</file>