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получают готовые вещества из среды для поддержания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питание: основные понятия и значение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гетеротрофы и их роль в эволюции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 появилось около 3,5 млрд лет назад, став основой первых организмов. Эти существа заложили фундамент для сложных экологических связей, поддерживая круговорот веществ вместе с автотрофами.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гетеротрофного питания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энергию и вещества из готовых органических соединений, созданных другими живыми организмами.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способны синтезировать органику из неорганических веществ самостоятельно, поэтому полностью зависят от внешних источников пищи.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питания обеспечивает им необходимые компоненты для роста, развития и поддержания жизнедеятельности.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отличия: гетеротрофы и автотрофы
</a:t>
            </a:r>
            <a:endParaRPr lang="en-US" sz="3013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способны самостоятельно создавать органические вещества из неорганических: растения производят пищу при помощи фотосинтеза, служа продуцентами экосистем.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организмы питаются уже готовыми органическими веществами, выступая как консументы и редуценты в экосистеме. Пример — человек, который получает энергию из пищи.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переваривают пищу внутри тела, используя специализированные органы и ферменты для усвоения веществ.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гетеротрофных организмов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извне, расщепляя органику при помощи ферментов, размножаясь спорами в окружающей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паразитами или сапротрофами, адаптируются к разным источникам питания и средам обитания.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используют разнообразные способы получения пищи, включая фагоцитоз и поглощение растворённых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0353"/>
            <a:ext cx="4598400" cy="19948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гетеротрофных и автотрофных организмов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питании, источниках энергии и ролях в природе.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замыкают круговорот веществ, автотрофы обеспечивают его начало.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биологические данные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26558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994" y="3423775"/>
            <a:ext cx="155513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гетеротрофного питания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разлагающейся органикой, характерное для грибов и части бактерий, помогает преобразовывать мёртвую материю в доступные вещества.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питаются за счёт живых хозяев, часто нанося им вред. Пример — глистные черви, грибковые патогены.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Голозойное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цельных частиц пищи, распространено у животных, например, у млекопитающих и птиц.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Голобластическое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жидкой пищи с помощью всасывания, характерно для некоторых простейших организмов.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между организмами разных видов, как у лишайников и бактерий в желудке жвачных.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способов гетеротрофного питания
</a:t>
            </a:r>
            <a:endParaRPr lang="en-US" sz="28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организмов к разным источникам пищи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Голозойный тип питания у животных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заглатывают цельные куски пищи, которые затем перевариваются в пищеварительном тракте при помощи ферментов и желудочного сока. Это обеспечивает быстрое усвоение питательных веществ.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питания распространён среди млекопитающих, птиц и многих рыб, а также у насекомых. Путь пищи проходит от ротовой полости к пищеварительным органам и заканчивается выделением остатков.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питаются мертвым органическим веществом, разлагая его на простые соединения, что способствует плодородию почвы и возвращению вещества в экосистему.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сапротрофам относят плесневые грибы, дождевых червей и ряд почвенных бактерий, роль которых заключается в очистке среды от органических остатков.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активизирует процессы почвообразования и способствует поддержанию баланса в природных сообществах, что важно для устойчивости экосистем.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Сапротрофное питание: примеры и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как разновидность гетеротрофии
</a:t>
            </a:r>
            <a:endParaRPr lang="en-US" sz="2822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счёт других организмов, получая питание и при этом часто наносят им вред. Для них характерна редукция органов чувств и адаптация к жизни внутри или на теле хозяина.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ленточные черви, гриб-головня на злаках и иксодовые клещи. Эти организмы развили специальные приспособления для сосуществования с хозяином, иногда значительно ухудшая его состояние.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это тесное сотрудничество различных видов, при котором оба получают пользу и помогают друг другу выживать и развиваться в общей среде.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лишайников — это союз гриба и водоросли, где гриб обеспечивает влагу и защиту, а водоросль — органические вещества через фотосинтез.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важна роль бактерий в кишечнике жвачных животных, которые улучшают пищеварение и усвоение сложных растительных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Симбиотическое питание: взаимовыгодные связи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гетеротрофов в пищевой цепи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лесов и водоёмов демонстрируют значимость каждого уровня гетеротрофов для экосистемного баланса.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гетеротрофов — растительноядные животные, но роль редуцентов критична для переработки органики и замыкания круговорота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биосферы,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ускоряют разложение органических веществ, делая плодородной почву и обеспечивая растения необходимыми питательными элементами.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круговороте углерода, азота и воды, способствуя поддержанию экологического равновесия.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гетеротрофов очищает окружающую среду от органических остатков и способствует биоразнообразию экосистем.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поддерживают устойчивость природных сообществ, обеспечивая смену поколений и стабильность пищевых сетей.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гетеротрофов для биосферы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в цепях питания леса
</a:t>
            </a:r>
            <a:pPr algn="l" indent="0" marL="0">
              <a:lnSpc>
                <a:spcPct val="90000"/>
              </a:lnSpc>
              <a:buNone/>
            </a:pPr>
            <a:r>
              <a:rPr lang="en-US" sz="17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экосистемах гетеротрофы занимают роль консументов, начиная с растительноядных, таких как зайцы, и заканчивая хищниками, например лисами. Этот цикл обеспечивает баланс и поддерживает жизнь всех уровней экосистемы.
</a:t>
            </a:r>
            <a:endParaRPr lang="en-US" sz="1731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и микроорганизмов в водных цепях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водоёмах грибы и микроорганизмы расщепляют растительные и животные остатки, обеспечивая возвращение питательных веществ в водную среду и поддерживая жизнедеятельность рыб и других обитателей.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место гетеротрофов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и здоровье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гетеротрофы, такие как некоторые бактерии и грибы, вызывают заболевания, влияя на здоровье человека и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микроорганизмы в кишечнике способствуют перевариванию пищи, синтезируют витамины и поддерживают иммунную систему.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гетеротрофы применяются в производстве антибиотиков, молочнокислых продуктов и витаминов для медицины и пищевой промышленности.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5057" y="1733225"/>
            <a:ext cx="386138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представители разных типов гетеротрофного питания с описанием их ролей в пищевой цепи.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гетеротрофных стратегий и их значимость для разных звеньев пищевых цепей.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биологии, 2024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гетеротрофных организмов и их питание
</a:t>
            </a:r>
            <a:endParaRPr lang="en-US" sz="28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ведёт к уменьшению популяций многих гетеротрофных организмов, нарушая экосистемные процессы и ухудшая качество окружающей среды.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сокращение численности гетеротрофов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уничтожает место обитания и пищевые ресурсы гетеротрофных животных и микроорганизмов, снижая биоразнообразие и устойчивость экосистем.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 лесов для гетеротрофных сообществ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климатические изменения влияют на распространение паразитов и сапротрофов, приводя к появлению новых видов и изменению структуры экосистем.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новые вызовы для гетеротрофов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гетеротрофов
</a:t>
            </a:r>
            <a:endParaRPr lang="en-US" sz="2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исследования и открытия о гетеротрофах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год: открытие бактерий, разлагающих 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 новые виды гетеротрофных бактерий, способных эффективно разрушать пластиковые отходы, что открывает перспективы для биоремедиации.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год: изучение влияния климата на гетеротрофов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Проведены исследования, показавшие, как глобальное потепление меняет численность и распределение гетеротрофных организмов в разных экосистемах.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год: разработка новых биотехнологий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методы использования гетеротрофов для производства биотоплива и лекарственных препаратов, расширяющих возможности сельского хозяйства и медицины.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год: продвижение в фармакологии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выявили свойства грибов и бактерий в борьбе с инфекциями, способствуя разработке новых антибиотиков и укреплению здоровья.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гетеротрофного питания в природе и жизни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поддерживают биологический баланс, участвуют в разложении органики и обеспечивают устойчивость экосистем. Их значение важно для здоровья и рационального использования природных ресурсов.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2026-05-08T12:29:10Z</dcterms:created>
  <dcterms:modified xsi:type="dcterms:W3CDTF">2026-05-08T12:29:10Z</dcterms:modified>
</cp:coreProperties>
</file>