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6900" y="2714050"/>
            <a:ext cx="4485000" cy="22643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и прилагательные: больше фактов и отличия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Adjectives and Adverbs: три опоры для точного выбора слова.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прилагательные и наречия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наречия часто похожи, но выполняют разные роли. Чтобы не ошибаться, важно смотреть на вопрос к слову, место в предложении и форму сравнения.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Прилагательное: что оно делает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2975" y="2418934"/>
            <a:ext cx="21672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2975" y="2826075"/>
            <a:ext cx="21672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признак существительного: a tall boy, a red bag, an interesting book. Оно помогает точнее представить предмет, человека или явление, не описывая действие.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51025" y="2418934"/>
            <a:ext cx="21672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в предложении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351025" y="2826075"/>
            <a:ext cx="21672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прилагательное стоит перед существительным: a clever student. После связок be, seem, look, feel оно тоже возможно: The answer is correct.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482000" y="2418934"/>
            <a:ext cx="21672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482000" y="2826075"/>
            <a:ext cx="21672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отвечает на вопросы Which one? и What kind? Эти вопросы подсказывают, что слово относится именно к существительному, а не к глаголу или другому признаку.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75" y="3543748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25" y="3543748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7075" y="1929007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0125" y="1929007"/>
            <a:ext cx="360000" cy="36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что оно делает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6217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Часто, но не всегда с -ly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6217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образуются с помощью -ly: careful → carefully. Но не все слова следуют этому правилу, поэтому форму всегда нужно проверять по смыслу.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480772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другие слова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80772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уточнять не только глагол, но и прилагательное или другое наречие: very tall, almost always, much faster. Оно усиливает или ограничивает значение.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46457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действие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6457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описывают действие: run quickly, speak clearly, answer politely. Они уточняют, как именно происходит событие, и делают предложение более точным и живым.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481012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вопросы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481012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 вопросы How? When? Where? How often? Поэтому наречие может указывать на способ, время, место или частоту действия.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вопрос: какой? или как?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30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признаку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30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 какой? или какой именно? , чаще всего нужен adjective: a smart answer, a careful driver, a slow turtle.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208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действию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08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 как? , выбираем adverb: answer smartly, drives carefully, moves slowly. Здесь важно описать не предмет, а действие.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230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30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часто помогает увидеть разницу сразу: careful driver — drives carefully; slow turtle — moves slowly. В первой части слово стоит рядом с существительным, во второй — с глаголом.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8208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 — две роли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8208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корень может менять роль: quick is an adjective, quickly is an adverb. Значение связано, но грамматическая функция в предложении разная.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91775" y="2901827"/>
            <a:ext cx="2208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место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91775" y="3331075"/>
            <a:ext cx="2208000" cy="12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 указывают, где происходит действие или где находится предмет: here, there, outside, upstairs, nearby. Они помогают точно обозначить пространство вокруг нас.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39475" y="2901827"/>
            <a:ext cx="2208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конце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39475" y="3331075"/>
            <a:ext cx="2208000" cy="12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такие наречия ставят в конец предложения. Это обычная и удобная позиция: The children are outside, The bus stopped nearby, The books are upstairs.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465625" y="2901827"/>
            <a:ext cx="2208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65625" y="3331075"/>
            <a:ext cx="2208000" cy="12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легко запомнить в коротких предложениях: The class is here. We played outside. They waited nearby after school. Значение сразу становится понятным без лишних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5" y="691275"/>
            <a:ext cx="43569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69675" y="3805550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и сегодня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9675" y="41636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Now, today и already показывают, что событие связано с настоящим моментом. Такие слова часто ставят в начале или внутри предложения, чтобы сразу обозначить время.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771700" y="3031475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и будущее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71700" y="33895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Yesterday, tomorrow и soon помогают увидеть прошлое или ближайшее будущее. Они обычно стоят в начале или в конце, в зависимости от нужного акцента.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6584825" y="2211075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предложении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6584825" y="25691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 adverbs can move for emphasis, but the meaning stays the same. Compare: We have a test today; She left yesterday; The bus will come soon.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4450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действия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4450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Always, usually и often показывают, что действие происходит регулярно. Они помогают описать привычки, расписание и повторяющиеся события без точного указания каждого дня.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774375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частота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774375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наречия частоты можно использовать точное расписание: twice a week, every day, on Saturdays. Это особенно полезно, когда нужен конкретный ответ.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7733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предложении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17733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такие наречия часто стоят перед основным глаголом: I usually do homework after dinner. Но с be они идут после него: She is always polite.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61092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или никогда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661092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Sometimes и never находятся на другой части шкалы: одно говорит о редком действии, другое — об его отсутствии. Это удобный способ показать частоту очень точно.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7831" y="3498420"/>
            <a:ext cx="27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081" y="3534420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55456" y="1880670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949825" y="4029725"/>
            <a:ext cx="34041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действие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49825" y="4267151"/>
            <a:ext cx="34041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 показывают, как именно совершается действие: clearly, carefully, politely. Они делают описание точнее и помогают увидеть не только факт, но и способ действия.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90075" y="4029725"/>
            <a:ext cx="34041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примеры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790075" y="4267151"/>
            <a:ext cx="34041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смысл можно передать разными словами: speaks clearly, works carefully, answered politely. Такие примеры удобно сравнивать, потому что форма сразу связана с действием.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2869950" y="2411975"/>
            <a:ext cx="34041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место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2869950" y="2649401"/>
            <a:ext cx="34041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стоят после глагола или после дополнения: She read the text carefully. This pattern sounds natural and is common in school English.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урока помогают быстро выбирать нужную форму и избегать типичных школьных ошибок.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опоры: вопрос к слову, место в предложении и сравнение форм.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«Adjectives and Adverbs».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форма зависит от роли слова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50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признак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53648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обычно относится к существительному: оно называет признак предмета или лица. Поэтому в предложении его ищут рядом с noun или после связки be, seem, look, feel.
</a:t>
            </a:r>
            <a:endParaRPr lang="en-US" sz="791" dirty="0"/>
          </a:p>
        </p:txBody>
      </p:sp>
      <p:sp>
        <p:nvSpPr>
          <p:cNvPr id="13" name="Text 4"/>
          <p:cNvSpPr txBox="1"/>
          <p:nvPr/>
        </p:nvSpPr>
        <p:spPr>
          <a:xfrm>
            <a:off x="6199475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подсказывает форму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199473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 «какой?», выбирайте adjective; если на «как?», чаще нужен adverb. В школьных примерах это самый надёжный способ не ошибиться.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3326562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действие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26560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чаще объясняет действие: как, когда, где или как часто оно происходит. Оно связано с глаголом и помогает уточнить смысл фразы, не называя предмет.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два вопроса помогают быстро выбрать нужную форму и не смешивать описание предмета с описанием действия.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вопроса: «какой?» и «как?»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английской грамматики (Adjectives and Adverbs)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прилагательных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формы зависят от длины слова: короткие прилагательные чаще добавляют -er/-est, а более длинные используют more/most.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основы обычно образуют степени сравнения проще, а длинные требуют more/most. Именно поэтому важно сначала определить форму слова.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примеров из учебного материала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75" y="1963213"/>
            <a:ext cx="4242300" cy="28627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наречий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69000" y="212555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действие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21000" y="238384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наречия показывает, что одно действие происходит с большей или меньшей интенсивностью. В предложении она сравнивает именно способ действия, а не предмет.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5169000" y="407545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превосходная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21000" y="433374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superlative adverbs встречаются реже, но они тоже возможны: fastest, most carefully. Такие формы помогают показать, что действие выделяется среди других.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169000" y="310050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форма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21000" y="335879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наречий сравнительная форма образуется так же, как у прилагательных: faster, more carefully, more slowly. Выбор зависит от самой основы слова и его длины.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than в сравнении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30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сравнения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30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сравнительной формы обязательно ставится than. Эта частица помогает показать вторую часть сравнения: faster than, more quietly than, shorter than.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208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порядок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08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обычно выглядит так: adjective/adverb + than + объект сравнения. Сначала идёт признак, затем слово, с которым его сопоставляют.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230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сравнивать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30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можно качество, скорость, громкость или аккуратность. Поэтому в парах loud-er than, more carefully than и better than than нет нужды менять смысл предложения.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8208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себя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8208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забыть конструкцию, ищите в предложении два объекта или два действия и слово than между ними. Это самый надёжный ориентир для проверки.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3470" y="2501025"/>
            <a:ext cx="5896960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формы сравнения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сравнительные формы не подчиняются обычному правилу и требуют запоминания. Особенно часто они встречаются в простых школьных предложениях.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и bad меняются полностью, а far имеет две формы для сравнения. Для физического расстояния в школе чаще встречается farther.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путаницы: late, hardly, good/well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4450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 и lately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4450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 описывает опоздание или позднее время, а lately значит «в последнее время». Эти слова похожи по написанию, но относятся к разным ситуациям и не заменяют друг друга.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774375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роли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774375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сомневаетесь, найдите слово, которое оно описывает. Прилагательное относится к существительному, а наречие — к действию или признаку, поэтому подсказка всегда есть в предложении.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7733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и well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17733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 — это прилагательное, а well чаще наречие. Сравните: a good player, but plays well. Так видно, что форма зависит от роли в предложении.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61092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Hard и hardly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661092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Hard означает «усердно» или «трудно» в зависимости от контекста, а hardly — «почти не». Поэтому worked hard и hardly slept передают совсем разные смыслы.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после связки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6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связки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36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глаголов-связок слово не описывает действие, а сообщает состояние или качество. Поэтому здесь обычно нужно прилагательное, а не наречие.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753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ошибаются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753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особенно полезно в коротких предложениях, где слово стоит сразу после связки. Именно там ошибки появляются чаще всего.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347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7347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кажется похожей на наречие, проверьте, что именно она сообщает. The music sounds loud и The room feels cold используют adjective, потому что речь идёт о признаке.
</a:t>
            </a:r>
            <a:endParaRPr lang="en-US" sz="792" dirty="0"/>
          </a:p>
        </p:txBody>
      </p:sp>
      <p:sp>
        <p:nvSpPr>
          <p:cNvPr id="18" name="Text 8"/>
          <p:cNvSpPr txBox="1"/>
          <p:nvPr/>
        </p:nvSpPr>
        <p:spPr>
          <a:xfrm>
            <a:off x="25942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глаголы важны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942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глаголам относятся be, seem, look, sound, smell, taste и feel. После них мы говорим: The soup smells good, She looks happy.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Мини-тест на проверку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коротких предложений помогают проверить, различаете ли вы прилагательное и наречие в контексте.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Подведём итог и потренируемся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 повторили главное правило: прилагательное отвечает на вопрос «какой?», а наречие — «как?». Дома составьте 6 предложений и после каждого коротко объясните выбор формы.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2026-07-25T15:34:07Z</dcterms:created>
  <dcterms:modified xsi:type="dcterms:W3CDTF">2026-07-25T15:34:07Z</dcterms:modified>
</cp:coreProperties>
</file>