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Болота: не просто топь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экосистемы, а не просто топь.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болота встречаются и почему они важны
</a:t>
            </a:r>
            <a:endParaRPr lang="en-US" sz="2739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есть в тундре, тайге, лесах и поймах рек. Они возникают там, где вода задерживается надолго, а растительные остатки разлагаются медленно.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болотом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28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Участок с влагой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 — это не сплошная вода, а участок суши, где постоянно или долго стоит избыток влаги. Здесь сочетаются вода, почва и особая жизнь.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58473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Мозаичный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болота характерны кочки, мхи, лужицы и открытые водные «окна». Поэтому внешний вид может сильно меняться даже на небольшом расстоянии.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2283" y="3182432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растительность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растут виды, приспособленные к сырости и бедным почвам. Они образуют сообщество, которое плохо переносит сухие и хорошо дренированные места.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3" y="3182432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 — это биотоп, то есть место, где живут определённые организмы и складываются подходящие для них условия существования.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3477" y="1333500"/>
            <a:ext cx="2682013" cy="34458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признака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Переувлажнённая почва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на болоте остаётся очень влажной: вода часто подходит почти к поверхности и долго не уходит, особенно в низинах и при слабом стоке.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311683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 растут влаголюбивые виды — мхи, осоки, кустарнички и другие растения, которым подходят сырость, кислая среда и бедные питательные вещества.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1027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Торфяной слой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нехватки кислорода растительные остатки разлагаются медленно и постепенно образуют торфяной слой, который накапливается годами и тысячелетиями.
</a:t>
            </a:r>
            <a:endParaRPr lang="en-US" sz="126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появляются болота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водоём или влажная низина постепенно превращаются в болото.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1016" y="1372511"/>
            <a:ext cx="2712656" cy="33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болота встречаются чаще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59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северных районах климат прохладнее, поэтому вода испаряется медленнее и чаще застаивается. Из-за этого болота особенно широко распространены в тундре и тайге.
</a:t>
            </a:r>
            <a:endParaRPr lang="en-US" sz="1289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Умеренная зона
</a:t>
            </a:r>
            <a:pPr algn="l" indent="0" marL="0">
              <a:lnSpc>
                <a:spcPct val="100000"/>
              </a:lnSpc>
              <a:buNone/>
            </a:pPr>
            <a:r>
              <a:rPr lang="en-US" sz="5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умеренной зоне болота тоже встречаются, особенно в лесной полосе и в сырых понижениях рельефа. Здесь их поддерживают близкие грунтовые воды и слабый сток.
</a:t>
            </a:r>
            <a:endParaRPr lang="en-US" sz="1219" dirty="0"/>
          </a:p>
        </p:txBody>
      </p:sp>
      <p:sp>
        <p:nvSpPr>
          <p:cNvPr id="13" name="Text 4"/>
          <p:cNvSpPr txBox="1"/>
          <p:nvPr/>
        </p:nvSpPr>
        <p:spPr>
          <a:xfrm>
            <a:off x="68156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сток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Ровная поверхность помогает воде задерживаться дольше. На склонах она быстрее уходит, а в низинах скапливается, создавая условия для заболачивания.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3439518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59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прохладнее и влажнее место, тем легче сохраняется болотная среда. Поэтому сочетание климата и формы поверхности особенно важно для её появления.
</a:t>
            </a:r>
            <a:endParaRPr lang="en-US" sz="129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4968" y="1418717"/>
            <a:ext cx="3479111" cy="33601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болото изнутри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2850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движение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66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 болоте движется очень медленно и задерживается в почве, мхах и между растениями. Из-за этого поверхность остаётся сырой почти постоянно.
</a:t>
            </a:r>
            <a:endParaRPr lang="en-US" sz="1321" dirty="0"/>
          </a:p>
        </p:txBody>
      </p:sp>
      <p:sp>
        <p:nvSpPr>
          <p:cNvPr id="12" name="Text 3"/>
          <p:cNvSpPr txBox="1"/>
          <p:nvPr/>
        </p:nvSpPr>
        <p:spPr>
          <a:xfrm>
            <a:off x="522850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частях болота глубина воды может отличаться. На одних участках её больше у поверхности, на других — меньше, поэтому условия для жизни меняются.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102844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верх и торф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слой обычно насыщен влагой и мягкий, а ниже располагается торф, где остаются плохо разложившиеся растительные остатки.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102844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кислорода в почве, тем медленнее идут процессы разложения. Поэтому внутри болота сохраняются остатки растений и формируется особая среда.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Торф как «архив» болота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остатков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Торф образуется из остатков растений, которые не успели полностью разложиться. Они накапливаются слоями и сохраняют следы прошлого болота.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медленное накопление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5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торфа очень медленный — обычно всего на миллиметры в год. Поэтому заметная толща формируется только за очень долгое время.
</a:t>
            </a:r>
            <a:endParaRPr lang="en-US" sz="1204" dirty="0"/>
          </a:p>
        </p:txBody>
      </p:sp>
      <p:sp>
        <p:nvSpPr>
          <p:cNvPr id="12" name="Text 4"/>
          <p:cNvSpPr txBox="1"/>
          <p:nvPr/>
        </p:nvSpPr>
        <p:spPr>
          <a:xfrm>
            <a:off x="6206520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углерода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торфе надолго задерживается углерод из растительных остатков. Пока болото не осушено, он остаётся связанным в почве, а не попадает в атмосферу.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62292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Торф хорошо удерживает воду, как губка. Это помогает болоту оставаться влажным даже тогда, когда вокруг становится суше.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 зонам болота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Прибрежная зона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 воде растут осоки, камыши и другие влаголюбивые растения. Им легче переносить мягкую, сырую почву и постоянную близость воды.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ярус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Чуть выше появляются кустарнички и мхи. Здесь уже меньше стоячей воды, но всё ещё достаточно влаги для растений болотного типа.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кочках поселяются виды, которые лучше переносят более сухие условия. Кочки дают им небольшой подъём над переувлажнённой почвой.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33600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Мозаика участков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кочками встречаются мочажины и открытые водные «окна». Такое чередование участков создаёт пёструю мозаику болотной растительности.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условия позволяют болотным растениям выживать там, где другим видам трудно.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слайда о приспособлениях болотных растений.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условия определяют жизнь болотных растений: избыток воды и нехватка кислорода.
</a:t>
            </a:r>
            <a:endParaRPr lang="en-US" sz="10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4968" y="1418717"/>
            <a:ext cx="3479111" cy="33601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на болоте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2850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роли
</a:t>
            </a:r>
            <a:pPr algn="l" indent="0" marL="0">
              <a:lnSpc>
                <a:spcPct val="100000"/>
              </a:lnSpc>
              <a:buNone/>
            </a:pPr>
            <a:r>
              <a:rPr lang="en-US" sz="69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болотные животные используют эти места по-разному: одни кормятся в мелководьях, другие прячутся в густых зарослях, а третьи выводят потомство в тихих и малодоступных участках.
</a:t>
            </a:r>
            <a:endParaRPr lang="en-US" sz="1399" dirty="0"/>
          </a:p>
        </p:txBody>
      </p:sp>
      <p:sp>
        <p:nvSpPr>
          <p:cNvPr id="12" name="Text 3"/>
          <p:cNvSpPr txBox="1"/>
          <p:nvPr/>
        </p:nvSpPr>
        <p:spPr>
          <a:xfrm>
            <a:off x="522850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Укрытие и корм
</a:t>
            </a:r>
            <a:pPr algn="l" indent="0" marL="0">
              <a:lnSpc>
                <a:spcPct val="100000"/>
              </a:lnSpc>
              <a:buNone/>
            </a:pPr>
            <a:r>
              <a:rPr lang="en-US" sz="69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Бобры, выдры, лягушки и змеи находят здесь укрытие, влажные берега и достаточно пищи. Такие условия помогают им выживать там, где обычным сухопутным видам было бы трудно.
</a:t>
            </a:r>
            <a:endParaRPr lang="en-US" sz="1399" dirty="0"/>
          </a:p>
        </p:txBody>
      </p:sp>
      <p:sp>
        <p:nvSpPr>
          <p:cNvPr id="13" name="Text 4"/>
          <p:cNvSpPr txBox="1"/>
          <p:nvPr/>
        </p:nvSpPr>
        <p:spPr>
          <a:xfrm>
            <a:off x="3102844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болот
</a:t>
            </a:r>
            <a:pPr algn="l" indent="0" marL="0">
              <a:lnSpc>
                <a:spcPct val="100000"/>
              </a:lnSpc>
              <a:buNone/>
            </a:pPr>
            <a:r>
              <a:rPr lang="en-US" sz="69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Кулики и журавли особенно ценят болота как безопасные территории для гнездования и отдыха во время перелётов. Для них важны открытая вода, мелкие протоки и простор для поиска корма.
</a:t>
            </a:r>
            <a:endParaRPr lang="en-US" sz="1399" dirty="0"/>
          </a:p>
        </p:txBody>
      </p:sp>
      <p:sp>
        <p:nvSpPr>
          <p:cNvPr id="14" name="Text 5"/>
          <p:cNvSpPr txBox="1"/>
          <p:nvPr/>
        </p:nvSpPr>
        <p:spPr>
          <a:xfrm>
            <a:off x="3102844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звенья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комары и другие насекомые входят в болотные цепи питания. Они служат пищей птицам, летучим мышам и земноводным, связывая между собой разные группы животных.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жители болота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бактерий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разрушают отмершие части растений, но делают это медленно: в переувлажнённой среде мало кислорода, и обычные процессы разложения сильно замедляются.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грибов
</a:t>
            </a:r>
            <a:pPr algn="l" indent="0" marL="0">
              <a:lnSpc>
                <a:spcPct val="100000"/>
              </a:lnSpc>
              <a:buNone/>
            </a:pPr>
            <a:r>
              <a:rPr lang="en-US" sz="6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помогают перерабатывать растительные остатки и участвуют в превращении опавших стеблей и листьев в более устойчивые вещества, которые долго сохраняются в почве.
</a:t>
            </a:r>
            <a:endParaRPr lang="en-US" sz="1345" dirty="0"/>
          </a:p>
        </p:txBody>
      </p:sp>
      <p:sp>
        <p:nvSpPr>
          <p:cNvPr id="12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накопление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нехватки кислорода органика не исчезает полностью, а постепенно накапливается слоями. Так болото сохраняет следы прежних растений и «записывает» свою историю.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33600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круговорот
</a:t>
            </a:r>
            <a:pPr algn="l" indent="0" marL="0">
              <a:lnSpc>
                <a:spcPct val="100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возвращают вещества в круговорот, но делают это в особом болотном темпе. Благодаря им экосистема остаётся живой, хотя изменения здесь идут очень медленно.
</a:t>
            </a:r>
            <a:endParaRPr lang="en-US" sz="133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на болоте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органические остатки переходят из живой массы в почву и снова влияют на рост растений.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1016" y="1372511"/>
            <a:ext cx="2712656" cy="33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здесь выживают не все растения
</a:t>
            </a:r>
            <a:endParaRPr lang="en-US" sz="2804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заболоченной почве мало кислорода, поэтому корни получают его с трудом. Обычные растения быстро слабеют, а болотные виды лучше переносят такие условия.
</a:t>
            </a:r>
            <a:endParaRPr lang="en-US" sz="1186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и кислая среда замедляет рост многих растений. Здесь выживают те, кто умеет экономно расходовать питательные вещества и обходиться бедной почвой.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8156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приспособления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7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болотных видов часто есть длинные корни, ползучие побеги или узкие листья. Эти признаки помогают удерживаться в воде, собирать влагу и не тратить силы зря.
</a:t>
            </a:r>
            <a:endParaRPr lang="en-US" sz="1244" dirty="0"/>
          </a:p>
        </p:txBody>
      </p:sp>
      <p:sp>
        <p:nvSpPr>
          <p:cNvPr id="14" name="Text 5"/>
          <p:cNvSpPr txBox="1"/>
          <p:nvPr/>
        </p:nvSpPr>
        <p:spPr>
          <a:xfrm>
            <a:off x="3439518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стратегии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растения, например росянка, получают часть питательных веществ не только из почвы. Такие способы питания дают им преимущество там, где ресурсов очень мало.
</a:t>
            </a:r>
            <a:endParaRPr lang="en-US" sz="11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53955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образуется торф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034100" y="292887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Органика накапливается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 болоте накапливаются отмершие листья, стебли и мхи. Они лежат в воде или сырой почве, где разложение идёт очень медленно.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2825" y="24015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Разложение замедляется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нехватка кислорода и низкая температура мешают полному разложению. Часть остатков сохраняется и не успевает превратиться в обычную почву.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31863" y="1837550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Формируется торф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слои частично разложившихся остатков уплотняются. Так образуется торф — рыхлый, но устойчивый материал, который хранит следы прежней растительности.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30613" y="10350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Накопление продолжается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сохраняется влажность, тем больше торфа нарастает. Болото превращается в долговременное хранилище углерода и органического вещества.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 климат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Торф удерживает углерод очень долго, пока болото остаётся влажным и мало меняется. Осушение нарушает этот запас и ускоряет выход углекислого газа.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показывает: чем суше болото, тем слабее оно удерживает углерод. Сохранение влажности помогает снижать выбросы в атмосферу.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на основе общих закономерностей накопления и потери углерода в болотах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738634"/>
            <a:ext cx="4876200" cy="15560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болот для людей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полезны не только природе, но и людям: они очищают воду, удерживают влагу и поддерживают виды, важные для местных занятий и традиций.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одновременно защищают природные системы и поддерживают жизнь людей в соседних районах. Их ценность заметна и в быту, и в экологии.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 и географии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 в болоте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связи между основными группами организмов и средой, в которой они существуют.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561" y="1531950"/>
            <a:ext cx="5903779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Верховые и низинные болота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обобщение по типам болот из курса биологии и географии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тип питания болота напрямую влияет на состав воды, почвы и растений. Именно поэтому два типа болот так заметно различаются.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Верховые болота беднее по составу, но лучше накапливают воду в торфе. Низинные богаче веществами и обычно поддерживают больше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важнее, чем кажется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 — это не пустые пространства, а сложные живые системы. Они удерживают воду, накапливают углерод и поддерживают множество видов, поэтому их сохранение важно для будущего.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2026-07-26T22:53:15Z</dcterms:created>
  <dcterms:modified xsi:type="dcterms:W3CDTF">2026-07-26T22:53:15Z</dcterms:modified>
</cp:coreProperties>
</file>