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41. Число 5. Цифра 5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Пятёрка: считаем, сравниваем и записываем без ошибок.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в счёте и в записи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помогает уверенно считать до 10, сравнивать группы предметов и записывать результат цифрой в тетради. Оно часто встречается в знакомых ситуациях: на часах, в играх и в счёте предметов.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встречается пятёрка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руке всегда пять пальцев, поэтому их удобно использовать для счёта. Ребёнок быстро видит, как количество совпадает с числом и его записью.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лепестков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цветов бывает по пять лепестков. Такой пример помогает заметить пятёрку в природе и легко пересчитать части цветка по одному.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концов звезды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часто имеет пять лучей или концов. Это наглядный образ, который хорошо запоминается и показывает число 5 даже без длинного пересчёта.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предметов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шагов, пять кубиков или пять яблок удобно считать дома и в классе. Такие короткие ряды учат связывать число с реальными предметами.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и цифра 5 — это не одно и то же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означает ровно пять предметов. Его можно показать счётом, пальцами или набором из пяти одинаковых вещей. Главное здесь — само количество, а не внешний вид записи.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цифра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5 — это знак, которым число записывают в тетради, учебнике и заданиях. Один и тот же знак может встречаться в разных числах: 5, 15, 25.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5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удобный вариант — 2 и 3. Эти части тоже складываются в пятёрку и помогают быстрее находить ответ, не пересчитывая каждый предмет заново.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и пара 0 и 5. Она напоминает, что если ничего не прибавить, число остаётся прежним, а пятёрка всё равно сохраняется.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можно получить, если соединить 1 и 4. Такая пара показывает, что одна часть маленькая, а другая добавляет недостающее количество до пяти.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и проверить число 5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связать счёт, количество и запись цифрой.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5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цифры 5 есть короткая верхняя линия, затем идёт вертикальный или слегка наклонный штрих. Эти части помогают быстро узнать пятёрку среди других цифр.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цифры плавно закругляется и делает знак узнаваемым. Если все элементы написаны отдельно и аккуратно, пятёрка читается без труда.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должна быть чёткой и не слишком большой. Тогда её легко увидеть в тетради, в учебнике и в коротких заданиях на счёт.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цифра 5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Основной штрих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ведут штрих вниз, чуть вправо или почти вертикально. Он должен быть ровным и не выходить за строку.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Верхняя палочка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короткую линию сверху. Она задаёт начало записи и помогает сразу понять, где начинается цифра.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Нижняя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рисуют плавную нижнюю часть. Она завершает пятёрку и делает её аккуратной и хорошо читаемой.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после 4 и перед 6, поэтому помогает увидеть порядок чисел.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показывает, как числа выстраиваются по очереди: сначала меньше, потом больше. Это удобно проверять на пальцах и в коротком ряду до десяти.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по пять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группе пять кубиков, а в другой четыре, больше та, где предметов пять. Сравнение становится простым, когда группы можно пересчитать по одному.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обеих группах по пять предметов, они равны. Такое равенство легко увидеть, если положить предметы рядом и сопоставить их по количеству.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удобна для сравнения, потому что её легко показать на пальцах и быстро проверить пересчётом. Это помогает не гадать, а точно отвечать.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предметов в одном ряду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яблок для счёта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пять одинаковых яблок, и каждое хорошо видно рядом с другим. Их удобно пересчитать по одному, не сбиваясь. Под картинкой можно написать: 5 предметов — так ребёнок сразу связывает количество с записью.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звёздочек в ряд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звёздочек выстроены ровно в одну линию, чтобы взгляд легко переходил от первой к пятой. Такое изображение помогает считать спокойно и без лишних остановок. Рядом уместна короткая подпись: 5 предметов.
</a:t>
            </a:r>
            <a:endParaRPr lang="en-US" sz="13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пяти и обратно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3, 4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числа помогают удержать порядок в ряду. После 3 идёт 4, и счёт становится увереннее.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1, 2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первого предмета и продолжается без пропусков. Ребёнок называет 1 и 2, двигаясь шаг за шагом вперёд.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завершает короткий ряд из первых пяти чисел. На этом шаге важно назвать число точно и без спешки.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5, 4, 3, 2, 1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счёт показывает, что порядок можно пройти в другую сторону. Он помогает лучше запомнить место пятёрки среди чисел.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в сложении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5 прибавить 0, число не изменится. Пример 5 + 0 = 5 помогает понять, что ноль не добавляет новых предметов.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равенства учат быстро находить ответ без долгого пересчитывания. Это полезно и для устного счёта, и для проверки своих решений.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можно получить разными способами: 2 + 3 и 1 + 4. Ребёнок видит, что одна и та же пятёрка складывается из разных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в вычитании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5 убрать 1 предмет, останется 4. Так ребёнок видит, как число уменьшается на один шаг и меняется совсем немного.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2 получается 3, а при вычитании 3 — 2. Эти примеры удобно показывать на пальцах, кружках или палочках.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5 вычитают 4, остаётся 1. Такое действие помогает понять, что каждое уменьшение связано с новым меньшим числом.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вычесть 5, получится 0. Этот пример особенно важен: он показывает, что все предметы убрали, и ничего не осталось.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с числом 5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счёта и записи числа по предметам, пальцам и рисунку.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числа и цифры 5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пропускает один предмет при счёте и получает неверный ответ. Помогает медленный пересчёт по одному и проверка результата ещё раз.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путаница между 5, 4 и 6. Чтобы не ошибиться, полезно сравнивать число с количеством предметов и показывать его на пальцах.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пятёрка может получиться зеркальной или начинаться не сверху. Важно помнить правильный порядок линий и смотреть на образец.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лучше спокойно исправить и повторить. Повторный счёт, рисунок и палочки быстро показывают, где был сбой.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с числом 5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задания, где нужно раскрасить ровно пять предметов, найти цифру 5 среди других цифр или выложить пятёрку из палочек. Такие упражнения превращают счёт в понятную игру.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карточки с предметами по пять штук: звёздочками, кубиками, грибами. Они помогают ребёнку считать, сравнивать и узнавать число 5 без скуки.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умеет после урока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число 5 и уверенно находит цифру 5 среди других знаков. Теперь пятёрка выглядит знакомой, а не загадочной.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считает предметы до пяти и обратно до 1, не пропуская числа. Это помогает запомнить порядок в числовом ряду.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знает несколько вариантов состава числа 5: 1 и 4, 2 и 3, 0 и 5. Это пригодится в следующих примерах.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записывает цифру 5 и умеет проверить ответ по предметам, пальцам или рисунку. Если всё совпало, значит, решение верное.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21838"/>
            <a:ext cx="341226" cy="27298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вокруг нас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встречается в днях, числах и небольших заданиях на календарной странице. Ребёнок замечает её в привычных делах и быстрее понимает порядок.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число 5 помогает читать время и ориентироваться в привычных промежутках. Так математика незаметно входит в повседневный день.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часто нужно считать ходы, фишки или карточки до пяти. Это делает счёт живым и понятным, почти как маленькое приключение.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пятёрка помогает сравнивать количество предметов, решать задания и замечать закономерности. Учиться с такими примерами становится легче и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уже знакома!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помогает считать, сравнивать и решать первые примеры. Теперь пятёрка узнаётся на пальцах, в тетради и вокруг нас — уверенно и без лишней путаницы.
</a:t>
            </a:r>
            <a:endParaRPr lang="en-US" sz="13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2026-05-20T13:37:35Z</dcterms:created>
  <dcterms:modified xsi:type="dcterms:W3CDTF">2026-05-20T13:37:35Z</dcterms:modified>
</cp:coreProperties>
</file>