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 нашёл Золушку: сказка, которую поёт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ведёт Золушку от тихой печали к счастливому балу.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помогает рассказать сказку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сказке умеет говорить без слов: она передаёт чувства, подчёркивает чудо и помогает услышать, где тихо, а где начинается праздник.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Золушка живёт в доме мачехи, много трудится и почти не отдыхает. Поэтому её день звучит тихо, спокойно и немного печально.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темп помогает услышать, как долго тянется её день. Но даже в грустных моментах в музыке уже чувствуется надежда на чудо.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легко представить через мягкую мелодию и негромкое звучание. Такая музыка будто идёт осторожно, чтобы никого не потревожить.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Золушка до бала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Фея-крёстная и волшебное превращение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Золушке особенно нужна помощь, появляется фея-крёстная. Она не просто улыбается, а сразу берётся за дело: в комнате становится светлее, а обычные вещи начинают выглядеть как часть сказки.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приходит вовремя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Тыква превращается в карету, мыши — в лошадей, а старое платье становится нарядным и красивым. Этот момент похож на музыкальную вспышку: звуки становятся звонкими, лёгкими и совсем волшебными.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обычного — в праздничное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бала во дворце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дворце собираются гости, и музыка сразу становится торжественной. Она как будто приглашает всех войти в зал и приготовиться к танцу.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праздника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плавный вальс: он словно кружит вместе с парами. Ритм помогает танцевать легко, красиво и без спешки.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Вальс в зале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становится яркой и живой, потому что бал — это праздник. Здесь каждый звук помогает почувствовать блеск зала и радость встречи.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как чудо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слышит Золушка на балу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Золушка впервые оказывается среди света, огней и красивой музыки. Всё вокруг звучит громко и празднично, поэтому она чувствует себя почти принцессой.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танцы, смех гостей и плавные движения вальса создают ощущение настоящего чуда. Музыка будто поднимает её выше обычного дня.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контраст с её жизнью дома: там было тихо и грустно, а здесь — ярко, торжественно и очень радостно.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сказки и их музыкальные образы.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Золушки к балу и обратно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Хрустальная туфелька похожа на короткий блестящий звук: она появляется ненадолго, но сразу становится важной. Именно по ней принц может узнать Золушку среди всех девушек.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Хрустальная туфелька как музыкальный знак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предмет легко запоминается, потому что он необычный и связан с чудом. В сказке он звучит почти как маленький акцент, после которого всё становится понятнее.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621013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369" y="24462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8687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2369" y="3512651"/>
            <a:ext cx="197925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 начинает поиск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 королевству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отправляет слуг искать незнакомку повсюду. Дорога становится длинной, а ожидание — всё более серьёзным.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бале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 не забывает девушку, с которой танцевал. Её доброта и улыбка остаются с ним даже после окончания праздника.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момента подходит повторяющийся ритм. Он передаёт движение вперёд, уверенность и желание обязательно найти Золушку.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прячется правда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Послы приходят в дом мачехи и просят примерить туфельку. В комнате сразу становится тихо, потому что все понимают: сейчас решится очень важный вопрос.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Сёстры торопятся вперёд и стараются изо всех сил. Но их попытки выглядят смешно и неловко, а музыка будто подсказывает: что-то здесь не так.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Туфелька не подходит никому из них, и напряжение растёт. Короткие звуки в этот момент делают сцену особенно волнующей.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дом входит Золушка, правда наконец начинает показываться. Сказка готовится к главному открытию, а слушатели — к радостному удивлению.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сказки: от визита посланцев до узнавания Золушки принцем.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туфельки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не роскошь, а пара: именно совпадение обуви подтверждает, что на балу была Золушка.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туфельки помогают принцу узнать Золушку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сказки «Золушка»
</a:t>
            </a:r>
            <a:endParaRPr lang="en-US" sz="4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Золушка приходит во дворец уже без волшебного блеска, но с тем же добрым сердцем. Принц узнаёт в ней девушку, с которой танцевал на балу.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Золушки и принца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сцена звучит особенно тепло и торжественно. Музыка словно улыбается вместе с героями и делает их встречу светлой и очень радостной.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трудные моменты, музыка становится мягче и тревожнее. Так сказка запоминается лучше, потому что чувства слышны почти как вживую.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в этой сказке запоминается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балу звучание становится ярким, быстрым и нарядным. Оно словно приглашает кружиться вместе с героями и делает сцену очень живой.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сразу понять, где в истории тишина, а где праздник. Дети легко слышат смену настроения и замечают, как оно связано с событиями.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64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50483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Золушки в музыке сказки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звучит мягко и ласково, как тихая мелодия. Такая музыка сразу показывает, что Золушка умеет сочувствовать и не отвечает злом на обиду.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Золушки подходит спокойный темп и ровное движение. Музыка передаёт, что она стойко переносит трудности и продолжает надеяться на лучшее.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волшебный момент, её музыка становится светлее и увереннее. В ней слышится маленький огонёк надежды, который не гаснет даже в беде.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 звучит уверенно и благородно. Для его образа подходят торжественные аккорды, ровный шаг и музыка, которая держится прямо, как честное слово.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принц узнаёт Золушку, его тема становится светлее и теплее. Это музыка радости, уважения и настоящего узнавания, а не простого любопытства.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забывает Золушку после бала и начинает поиск без промедления. В музыке это слышится как настойчивое движение вперёд, без остановок и сомнений.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принца в музыке сказки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слова, которые встречаются в сказке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показывает, быстро или медленно движется музыка. В сказке он меняется: дома он спокойный, а на балу становится живым и торжественным.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— это порядок длинных и коротких звуков. Он помогает услышать шаги, танец и даже волнение, когда герои спешат и волнуются.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музыкальная мысль, которая как будто поднимается и опускается. По ней легко узнать настроение: грусть, надежду или радость.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Вальс — плавный танец, который часто слышен на балу. Его круговое движение очень подходит сказке о Золушке и делает сцену особенно красивой.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ними музыка Золушки кажется особенно светлой и нежной. Такой контраст помогает детям услышать, кто в сказке добрый, а кто только притворяется.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Мачеха и сёстры ведут себя резко, нетерпеливо и завистливо. Их образ легко отличить по более жёсткому и напряжённому звучанию, которое сразу настораживает.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Зло, зависть и контраст в музыке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Счастливый финал сказки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 находит Золушку не по богатству и не по наряду, а по туфельке и по доброму сердцу. Это делает финал особенно тёплым.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заканчивается не просто свадьбой, а победой добра и справедливости. Золушка получает уважение, которого так долго была лишена.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музыка звучит широко и победно, словно открывает двери в новую жизнь. Она оставляет у слушателя ощущение света, радости и большого праздника.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помогает случиться чуду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о Золушке музыка показывает чувства героев, меняет настроение и делает чудо заметным. Благодаря ей история звучит ярко, понятно и по-настоящему волшебно.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2026-05-24T20:04:42Z</dcterms:created>
  <dcterms:modified xsi:type="dcterms:W3CDTF">2026-05-24T20:04:42Z</dcterms:modified>
</cp:coreProperties>
</file>