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музыкальный призыв о мужестве и силе народа.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«Вставайте, люди русские»: сильная музыка о смелости и единстве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написал её для фильма «Александр Невский» в 1938 году. Эта часть стала одним из самых узнаваемых моментов: в ней слышится зов к единству и защите родной земли.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эта знаменитая музыка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— русский композитор XX века. Он умел писать музыку, которая сразу запоминается: в ней слышны движение, энергия и очень ясный характер.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мелодии часто звучат как шаг, звон или смелый призыв. Прокофьев любил чёткий ритм и сильные музыкальные образы, поэтому его произведения легко представить как живую сцену.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создавал музыку, которая помогает увидеть героев, почувствовать напряжение и услышать большой общий голос. Именно поэтому его произведения так интересно слушать даже детям.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Сергей Прокофьев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звуки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представить тёмное небо, пустую улицу и далёкий колокол. Такое вступление не пугает зря, а готовит слушателя к большому общему призыву.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начале музыка звучит низко и серьёзно. Она словно говорит: что-то важное вот-вот произойдёт. От этого сразу становится немного зябко, как в раннее пасмурное утро.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начало эпизода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эпизода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так, будто обращены сразу ко многим людям. Это не разговор один на один, а настоящий зов для всех, кто рядом.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 и важна: в трудный момент народ встаёт на защиту своей земли. Именно поэтому слова звучат так твёрдо и серьёзно.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слышится просьба собраться и не оставаться в стороне. Когда люди действуют дружно, они становятся смелее и увереннее.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здесь ровный и твёрдый, как шаги большого строя. От этого музыка кажется собранной и уверенной, будто все идут в одном направлении.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похожа на марш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помогают запомнить мелодию. Они звучат не спокойно, а настойчиво, словно музыка сама поднимает слушателей и зовёт их вперёд.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передаёт решимость. Он помогает почувствовать, что люди готовы действовать вместе и не боятся трудного пути.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поёт широко и мощно. Кажется, что говорит не один человек, а сразу целый народ, собравшийся в важный момент.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голоса есть своё место, но важнее всего общее звучание. Из-за этого музыка становится большой и очень сильной, как дружная команда.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хор создаёт чувство единства. Слушатель понимает: когда люди поют и действуют вместе, их голос звучит особенно уверенно.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будто отвечает на тревогу: «Мы здесь, мы вместе, мы справимся». Поэтому хор звучит не только громко, но и очень смело.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звучит как голос многих людей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краски эпизода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утро перед большим событием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так, будто над городом ещё лежит тишина. Но в этой тишине уже чувствуется тревога, как перед грозой. Такое звучание помогает представить старинные стены, холодный воздух и людей, которые скоро соберутся вместе.
</a:t>
            </a:r>
            <a:endParaRPr lang="en-US" sz="1066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Звон, который зовёт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можно услышать ощущение колокольного зова. Он словно разносится над площадью и собирает всех жителей в одном месте. От этого музыка становится похожей на важное объявление, которое нельзя пропустить.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народный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хор, музыка словно расправляет плечи. Голоса наполняют пространство и делают картину очень широкой. Перед глазами легко возникает толпа людей, которые стоят рядом и готовы защищать свой дом.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эпизод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 ведёт слушателя от тревоги к единству и смелости.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о Родине, защите и народном единстве. Он звучит просто, но очень сильно, как честный разговор о важном деле, которое касается всех.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добавляет словам торжественность и серьёзность. Благодаря ей призыв звучит не как обычная фраза, а как большой исторический момент.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и мелодия соединяются, появляется образ смелого народа. Даже без картинки слушатель чувствует тревогу, силу и уверенность в победе.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музыка работают вместе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был новгородским князем и защитником русских земель. Его имя связано с заботой о родине и ответственностью за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1242 год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Чудском озере стала самым известным событием его жизни. Она показала, что мужество и разум помогают отстоять свою землю.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музыка Прокофьева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кантате Сергея Прокофьева князь становится символом храбрости и верности стране. Поэтому музыка звучит серьёзно, торжественно и по-настоящему по-геройски.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— герой русской истории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звуков возникает тревога, будто рядом надвигается опасность. Но вместе с ней слышатся сила и собранность, поэтому музыка не пугает, а помогает держаться смело.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вызывает уважение и гордость за людей, которые готовы встать плечом к плечу. В нём чувствуется уверенность: даже трудный момент можно пережить, если быть вместе.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эта музыка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написал музыку к фильму «Александр Невский» в 1938 году.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Прокофьев создал музыку к фильму «Александр Невский».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музыка потом стала очень известной: в ней сильный хор, ясный ритм и повторяющаяся фраза, которая легко остаётся в памяти.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подчёркивает важные кадры и сразу показывает, где в сцене тревога, а где торжество. Из-за этого зритель лучше понимает настроение героев.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происходящее более напряжённым и в то же время более величавым. Даже короткий эпизод начинает звучать как большое историческое событие.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и изображение работают вместе, сцена запоминается сильнее. Так фильм помогает услышать не только слова, но и характер целой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фильме помогает рассказу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учат слушать внимательно и замечать детали. А ещё они показывают, что музыка может быть и красивой, и смелой одновременно.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понять, как звучит образ народа: дружно, уверенно и очень широко. Это хороший пример того, как звук передаёт характер и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показывает, как музыка может рассказывать об истории без длинных объяснений. По звучанию сразу понятно, что речь идёт о важном и серьёзном событии.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эпизода легко услышать хор, маршевый ритм и сильную мелодию. Ученики учатся различать эти особенности и замечать, как они работают вместе.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часть изучают на уроке музыки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фраза стала образом единства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как звон колокола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«Вставайте, люди русские» короткая, но очень сильная. Она будто собирает всех на площади одним громким зовом. В ней слышится движение, решимость и готовность действовать вместе, как на общем сигнале.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становится общим делом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представить в большом хоре, где поют не один и не два человека, а целая толпа. Поэтому фраза звучит как призыв, который объединяет людей и помогает им почувствовать себя одним народом.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признаки эпизода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величаво и серьёзно, словно перед важным событием. Она сразу создаёт ощущение большого дела, где никто не может остаться в стороне.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интонаций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делают музыку особенно запоминающейся. Они работают как настойчивый зов, который всё сильнее поднимает слушателя.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и твёрдый ритм напоминает шаги строя. Он помогает почувствовать собранность, порядок и готовность идти вперёд без страха.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хор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звучит широко и сильно, будто говорит сразу весь народ. Благодаря этому музыка кажется общей, большой и очень убедительной.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эпизода не один герой, а весь народ. Поэтому музыка звучит не как личная песня, а как общий голос людей, которым важно быть вместе.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хор подчёркивает, что каждый участник важен. Когда голоса соединяются, они становятся сильнее и увереннее, чем поодиночке.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учит слышать идею общего дела. Музыка показывает простую мысль: если люди поддерживают друг друга, они могут справиться с трудностью.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напоминает, что в трудный момент важно не теряться и помогать друг другу. Эта мысль понятна и детям, и взрослым, потому что она очень жизненная.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призыв и ясная мелодия делают музыку близкой даже сейчас. Её легко услышать, запомнить и почувствовать сердцем.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простыми средствами переданы смелость, верность и достоинство. Такие качества не стареют и всегда вызывают уважение.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музыка продолжает звучать убедительно через много лет. Она говорит о том, что вместе люди могут быть намного сильнее.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эпизод остаётся понятным и сегодня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«Вставайте, люди русские» звучит как общий призыв к смелости, единству и защите родной земли. В этой музыке народ слышится как одна большая сила.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музыка о силе народа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2026-05-24T21:01:47Z</dcterms:created>
  <dcterms:modified xsi:type="dcterms:W3CDTF">2026-05-24T21:01:47Z</dcterms:modified>
</cp:coreProperties>
</file>