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Хордовые: общий обзор и ключевые темы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 хордой, нервной системой и жаберными щелями — основа позвоночных.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типа Хордовые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появились 530 миллионов лет назад, включают более 65 тысяч видов, включая ланцетников и позвоночных. Они сыграли ключевую роль в эволюции и формировании экосистем на Земле.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325" y="2208985"/>
            <a:ext cx="2533649" cy="1719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9005" y="2208985"/>
            <a:ext cx="2533649" cy="17196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35065" y="2208985"/>
            <a:ext cx="2533649" cy="17196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01125" y="2208985"/>
            <a:ext cx="2533649" cy="17196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826323" y="4257674"/>
            <a:ext cx="2222902" cy="1362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Спинная хорда — основа тела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Спинная хорда — гибкий стержень вдоль тела, поддерживает структуру и служит опорой для мышц. У многих хордовых она сохраняется на ранних стадиях развития.
</a:t>
            </a:r>
            <a:endParaRPr lang="en-US" sz="1267" dirty="0"/>
          </a:p>
        </p:txBody>
      </p:sp>
      <p:sp>
        <p:nvSpPr>
          <p:cNvPr id="14" name="Text 2"/>
          <p:cNvSpPr txBox="1"/>
          <p:nvPr/>
        </p:nvSpPr>
        <p:spPr>
          <a:xfrm>
            <a:off x="3600003" y="4257674"/>
            <a:ext cx="2222902" cy="1362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Трубчатая нервная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расположена над хордой в виде трубки и обеспечивает передачу сигналов для управления движениями и реакциями организма.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366063" y="4257674"/>
            <a:ext cx="2222902" cy="1362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щели в глотке
</a:t>
            </a:r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щели служат для обмена газами на ранних этапах развития, играя важную роль в дыхании многих хордовых, особенно водных.
</a:t>
            </a:r>
            <a:endParaRPr lang="en-US" sz="1397" dirty="0"/>
          </a:p>
        </p:txBody>
      </p:sp>
      <p:sp>
        <p:nvSpPr>
          <p:cNvPr id="16" name="Text 4"/>
          <p:cNvSpPr txBox="1"/>
          <p:nvPr/>
        </p:nvSpPr>
        <p:spPr>
          <a:xfrm>
            <a:off x="9132123" y="4257674"/>
            <a:ext cx="2222902" cy="1362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хвостового отдела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Хвостовой отдел за анальным отверстием присутствует хотя бы у личинок, обеспечивая баланс и подвижность в воде.
</a:t>
            </a:r>
            <a:endParaRPr lang="en-US" sz="1444" dirty="0"/>
          </a:p>
        </p:txBody>
      </p:sp>
      <p:sp>
        <p:nvSpPr>
          <p:cNvPr id="17" name="Text 5"/>
          <p:cNvSpPr txBox="1"/>
          <p:nvPr/>
        </p:nvSpPr>
        <p:spPr>
          <a:xfrm>
            <a:off x="688150" y="1027375"/>
            <a:ext cx="108396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хордовых животных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487917"/>
            <a:ext cx="6228408" cy="22990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подтипов Хордовых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Подтипы хордовых различаются по структуре и развитию. Представлены бесчерепные, оболочники и позвоночные с разными особенностями.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Подтипы различаются строением скелета и особенностями развития.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и адаптации хордовых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местообитаний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обитают в морских и пресных водах, на суше и в воздухе — широкий диапазон условий. Ланцетники и оболочники живут в морском дне, рыбы населяют водоемы.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Плавники, конечности, крылья, легкие, перья и шерсть обеспечивают приспособленность к жизни в воде, на земле или в воздухе, позволяя эффективно передвигаться и дышать.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и эволюция скелета у хордовых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— первичная осевая структура поддерживает тело на ранних стадиях развития у ланцетников и личинок оболочников.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формируется у взрослых позвоночных, заменяя хорду и обеспечивая укрепленную поддержку и защиту внутренних органов.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служит опорой для мышц, позволяя животным эффективно двигаться и адаптироваться к разным средам обитания.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хордовых: от простого к сложному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Простейшая система у ланцетников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ланцетников нервная система на ранних этапах проста, трубчатая структура расположена над хордой, обеспечивая базовую передачу сигналов.
</a:t>
            </a:r>
            <a:endParaRPr lang="en-US" sz="1270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 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имеют головной и спинной мозг, что обеспечивает сложную координацию движений и обработку информации с помощью специализированных отделов.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способности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обладают развитым головным мозгом, что позволяет обучаться, запоминать и адаптироваться к окружающей среде на высоком уровне.
</a:t>
            </a:r>
            <a:endParaRPr lang="en-US" sz="113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и сегментированность у хордовых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Двусторонняя симметрия обеспечивает равномерное расположение частей тела, что способствует эффективному движению и балансу.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Сегментация выражена повторением частей тела, особенно ярко у ланцетников, что позволяет специализированную работу каждого сегмента.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высокоорганизованных хордовых сегментация менее заметна, но как правило сохраняется в структуре мышц и нервной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рыб — защита и скольжение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покрыты чешуей, которая защищает тело от повреждений и уменьшает трение при движении в воде.
</a:t>
            </a:r>
            <a:endParaRPr lang="en-US" sz="1470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кожа амфибий для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амфибий влажная и гладкая, что позволяет через неё активно проходить газообмен, дополняя дыхание лёгкими.
</a:t>
            </a:r>
            <a:endParaRPr lang="en-US" sz="1470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у птиц и шерсть у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13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помогают птицам летать и сохранять тепло, шерсть млекопитающих выполняет терморегуляционную функцию и защищает от внешних воздействий.
</a:t>
            </a:r>
            <a:endParaRPr lang="en-US" sz="1372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Кожные покровы хордовых: строение и функции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хордовых: зрение, слух, обоняние и эхолокация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у большинства хордовых хорошо развиты — особенно у птиц с острым цветовым зрением для ориентации и поиска пищи.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животные, как летучие мыши и дельфины, используют эхолокацию, позволяющую ориентироваться в темноте и находить добычу посредством звуковых сигналов.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хордовых: строение и разнообразие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у низших хордовых, таких как ланцетники, представлен простой трубкой без чётких отделов, что отражает примитивный характер их питания.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более развитых позвоночных появляется чёткое разделение пищеварительного тракта на желудок, тонкий и толстый кишечник, что обеспечивает эффективное переваривание и всасывание пищи.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кишечника варьируется в зависимости от диеты животного: у хищников кишка короткая, так как пища легко усваивается, а у растительноядных она значительно длиннее для переваривания растительных волокон.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структуры, такие как печень и поджелудочная железа, выделяют ферменты и желчь, способствуя расщеплению сложных веществ и метаболизму.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9481" y="2400298"/>
            <a:ext cx="5664956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сердца у представителей хордовых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увеличение числа камер сердца от рыб к птицам и млекопитающим, что связано с усложнением кровообращения и переходом к теплокровности.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количества камер сердца улучшает эффективность разделения кислородной и углекислой крови, что необходимо для высоких метаболических потребностей теплокровных.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 8 класс»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654" y="2126300"/>
            <a:ext cx="2525242" cy="269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1021" y="2126300"/>
            <a:ext cx="2538408" cy="269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79" y="2126300"/>
            <a:ext cx="2525242" cy="2696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23996" y="2126300"/>
            <a:ext cx="2538408" cy="2696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хордовых: разнообразие и особенности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759675" y="5030725"/>
            <a:ext cx="24729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у ланцетников и рыб – ключ к водному дыханию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ланцетников и рыб основным органом дыхания являются жабры, расположенные на жаберных дугах. Они эффективно извлекают кислород из воды благодаря тонкой структуре и большой поверхности.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491838" y="5030725"/>
            <a:ext cx="24729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Амфибии: дыхание кожей и лёгкими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дышат не только лёгкими, но и через влажную кожу, что помогает им обмениваться газами в воде и на суше, обеспечивая жизнеспособность в разных средах.
</a:t>
            </a:r>
            <a:endParaRPr lang="en-US" sz="1011" dirty="0"/>
          </a:p>
        </p:txBody>
      </p:sp>
      <p:sp>
        <p:nvSpPr>
          <p:cNvPr id="15" name="Text 4"/>
          <p:cNvSpPr txBox="1"/>
          <p:nvPr/>
        </p:nvSpPr>
        <p:spPr>
          <a:xfrm>
            <a:off x="6223988" y="5030725"/>
            <a:ext cx="24729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и млекопитающие: дыхание лёгкими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рептилий, птиц и млекопитающих лёгкие развиты значительно лучше, что обеспечивает обмен газов через лёгочную ткань с большой площадью. Это важно для активного образа жизни.
</a:t>
            </a:r>
            <a:endParaRPr lang="en-US" sz="923" dirty="0"/>
          </a:p>
        </p:txBody>
      </p:sp>
      <p:sp>
        <p:nvSpPr>
          <p:cNvPr id="16" name="Text 5"/>
          <p:cNvSpPr txBox="1"/>
          <p:nvPr/>
        </p:nvSpPr>
        <p:spPr>
          <a:xfrm>
            <a:off x="8956163" y="5030725"/>
            <a:ext cx="24729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мешки у птиц – уникальное дыхательное приспособление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имеют воздушные мешки, которые увеличивают объём дыхательных путей и улучшают кислородный обмен, позволяя эффективно дышать при полёте и в разреженном воздухе.
</a:t>
            </a:r>
            <a:endParaRPr lang="en-US" sz="9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жизненный цикл хордовых животных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оплодотворение широко распространено у рыб и амфибий, где созревшие яйца и сперма встречаются в воде, что обеспечивает массовое размножение.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включает стадии оплодотворения, эмбрионального развития, вылупления или рождения, а затем постэмбриональное развитие с ростом и формированием органов.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характерно для рептилий, птиц и млекопитающих, повышая шансы на выживание потомства за счёт защиты эмбриона внутри тела матери.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видов жизненный цикл сопровождается метаморфозом: например, амфибии превращаются из водных личинок в наземных взрослых особей с иными устройствами организма.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и внутренний скелет: функции и эволюция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ранних этапах развития у всех хордовых формируется хорда – гибкий осевой стержень, поддерживающий тело и служащий опорой для мышц.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ланцетников хорда сохраняется всю жизнь, обеспечивая простой и эффективный скелет, в то время как у позвоночных она замещается более сложным позвоночником.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внутреннего скелета и черепа позволило развитию активного передвижения и защитило важные органы, способствуя усложнению поведения и адаптации.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хордовых животных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выступают важным звеном в пищевых цепях, служа пищей для многочисленных птиц и млекопитающих, влияя на баланс экосистем.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регулируют численность насекомых, таким образом поддерживая здоровье окружающей среды и предотвращая вспышки вредителей.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участвуют в расселении растений и регулировании численности других животных, что способствует биоразнообразию и устойчивости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хордовых для человека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разнообразные способы, которыми хордовые помогают людям: от обеспечения пищей до научных и экологических функций.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существенно влияют на экономику, медицину и науку, обеспечивая продовольствие и служа объектами исследований.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 8 класс»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17754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встречаются повсюду: рыбы населяют пресные и солёные воды, амфибии предпочитают влажные места, что обеспечивает широкое экологическое разнообразие.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424514" y="2939393"/>
            <a:ext cx="2900400" cy="24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Теплокровность и уникальные адаптации птиц и млекопитающих позволили им успешно заселять самые разные природные зоны – от пустынь до вечных снегов.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 и среда обитания хордовых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как объект биологических исследований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Универсальные признаки хордовых служат основой для изучения основных биологических процессов и закономерностей в животном мире.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Богатое биоразнообразие и адаптации хордовых позволяют исследовать эволюционные механизмы на разных уровнях организационной сложности.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цепи хордовых от примитивных до высокоорганизованных форм помогают понять пути развития нервной системы и органов чувств.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6650" y="4537943"/>
            <a:ext cx="6696900" cy="18442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57850" y="1339350"/>
            <a:ext cx="6595200" cy="17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хордовых в природе и для человека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2757850" y="3393826"/>
            <a:ext cx="6595200" cy="10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Хордовые объединяет разнообразные животные, чьи уникальные черты и адаптации стали ключом к эволюционному успеху и глубокому влиянию на экологию и жизнь людей.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2026-05-09T15:14:18Z</dcterms:created>
  <dcterms:modified xsi:type="dcterms:W3CDTF">2026-05-09T15:14:18Z</dcterms:modified>
</cp:coreProperties>
</file>