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измерение расстояний и характеристики излучения звёзд
</a:t>
            </a:r>
            <a:endParaRPr lang="en-US" sz="3558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и свойства звёздного излучения, их значение для астрономии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измерений и изучения звёздного света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древних попыток измерений до открытия параллакса Бесселем и развития спектроскопии — ключевые этапы понимания звёзд.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Годичный параллакс: фундаментальный метод измерения расстояний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Годичный параллакс основан на измерении видимого смещения звезды относительно дальнего фона при перемещении Земли вокруг Солнца.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параллакса в одну угловую секунду соответствует расстоянию в 1 парсек, примерно равному 3,26 световых года.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наиболее точен для звёзд, расположенных на расстоянии до примерно 1000 световых лет от Земли.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График: обратная зависимость расстояния от параллакса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при уменьшении параллакса расстояние к звёздам резко возрастает.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подчёркивает ограничения метода при малых углах параллакса, усложняя измерения далеких звёзд.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каталоги и данные Gaia, 2023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метода параллакса и альтернативные подходы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расстояниях свыше 1000–2000 световых лет измерение параллакса становится малоточным из-за крошечных угловых смещений.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искажения усложняют получение точных данных с наземных телескопов, что снижает надёжность результатов.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свечи — цефеиды и сверхновые типа Ia — применяются для оценки расстояний к более удалённым объектам.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Фотометрические методы используют измерения светимости и спектров для косвенного определения расстояний и физических параметров звёзд.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методов: эволюция способов измерения расстояний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Косвенные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объектных более далеких применяются стандартные свечи, позволяющие определять расстояния к галактикам и удалённым структурам космоса.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методы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Параллакс остаётся основным способом измерения расстояний до ближайших звёзд, обеспечивая наивысшую точность в пределах нескольких сотен парсек.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65262"/>
            <a:ext cx="4009200" cy="16095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методов измерения расстояний до звёзд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с указанием диапазона и точности определения расстояний.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каждого масштаба Космоса существует оптимальный метод с определённым компромиссом точности и дальности.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астрофизике, 2022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звезды и закон обратных квадратов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— это количество энергии, излучаемой звездой в секунду, измеряемое в ваттах и характеризующее её яркость.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обратных квадратов гласит, что наблюдаемый поток энергии убывает обратно пропорционально квадрату расстояния от источника света.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физическая зависимость лежит в основе фотометрических методов определения расстояний до звёзд и других астрономических объектов.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и абсолютная звёздная величина: определение и взаимосвязь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Видимая звёздная величина зависит от светимости звезды и её удалённости от наблюдателя, измеряется без учёта расстояния.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m – M = 5log(d) – 5 связывает видимую и абсолютную величины через расстояние в парсеках, позволяя вычислять удалённость.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параметры являются основой для классификации звёзд по светимости в астрономии.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Абсолютная величина — светимость звезды, если бы она находилась на расстоянии ровно 10 парсек, стандарт для сравнения.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Герцшпрунга–Рассела: распределение звёзд по светимости и температуре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отображает связь между температурой и светимостью, выявляя эволюционные стадии звёзд.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последовательность доминирует, а отклонения отражают различные фазы звёздной эволюции.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Астрономический атлас,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звёзд по спектральным типам: O, B, A, F, G, K, M
</a:t>
            </a:r>
            <a:endParaRPr lang="en-US" sz="1927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O — пылающие синие гиганты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класса O представляют собой горячие и мощные объекты с температурой свыше 30000 К. Их синий цвет указывает на интенсивное ультрафиолетовое излучение. Эти массивные звёзды, хотя и редки, оказывают значительное влияние на окружающую среду своим излучением и ветрами.
</a:t>
            </a:r>
            <a:endParaRPr lang="en-US" sz="772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G — жёлтые звёзды, подобные Солнцу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спектрального класса G имеют температуру около 5778 К, что придаёт им характерный жёлтый цвет. Наше Солнце — типичный представитель этого класса, обладающий умеренной массой и светимостью, подходящей для поддержания жизни на планетах.
</a:t>
            </a:r>
            <a:endParaRPr lang="en-US" sz="753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M — многочисленные красные карлики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M характеризуется низкой температурой 2500–3500 К и красным цветом. Эти звёзды составляют большинство галактического населения. Несмотря на малую массу и светимость, их длительная стабильность делает их важными объектами для изучения.
</a:t>
            </a:r>
            <a:endParaRPr lang="en-US" sz="78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 цвет звезды: закон смещения Вина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смещения Вина показывает, что длина волны максимума излучения звезды обратно пропорциональна её температуре, что позволяет определить температуру по спектральному максимуму.
</a:t>
            </a:r>
            <a:endParaRPr lang="en-US" sz="1151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спектрального класса O излучают максимум энергии в ультрафиолетовом диапазоне, из-за высоких температур поверхности свыше 30000 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холодные звёзды класса M имеют максимум излучения в инфракрасном диапазоне, что отражается в их красном цвете и низкой температуре около 2500–3500 К.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46675" y="1457467"/>
            <a:ext cx="4762500" cy="1362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675" y="2977867"/>
            <a:ext cx="4762500" cy="136270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и светимость звезды: экспоненциальная зависимость
</a:t>
            </a:r>
            <a:endParaRPr lang="en-US" sz="1928" dirty="0"/>
          </a:p>
        </p:txBody>
      </p:sp>
      <p:sp>
        <p:nvSpPr>
          <p:cNvPr id="6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55175" y="16288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массы и светимости на главной последовательности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Светимость звёзд растёт как примерно масса звезды в степени 3,5. Это означает, что небольшое увеличение массы приводит к резкому увеличению светимости, влияя на время жизни и эволюцию звезды.
</a:t>
            </a:r>
            <a:endParaRPr lang="en-US" sz="937" dirty="0"/>
          </a:p>
        </p:txBody>
      </p:sp>
      <p:sp>
        <p:nvSpPr>
          <p:cNvPr id="8" name="Text 3"/>
          <p:cNvSpPr txBox="1"/>
          <p:nvPr/>
        </p:nvSpPr>
        <p:spPr>
          <a:xfrm>
            <a:off x="755175" y="3149225"/>
            <a:ext cx="2644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сияющей звезды в 10 раз массивнее Солнца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массой в десять раз больше Солнца светится примерно в 3160 раз ярче. Это иллюстрирует, насколько мощны крупные звёзды, хотя они существуют гораздо меньше по времени, чем маломассивные.
</a:t>
            </a:r>
            <a:endParaRPr lang="en-US" sz="93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024087"/>
            <a:ext cx="3971100" cy="10953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характеристики спектральных классов звёзд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параметры различных спектральных классов звёзд, включая температуру, цвет, массу, светимость, распространённость и пример.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 класса O — редкие, но сверхмощные; M — многочисленные, маломассивные и менее светимые.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звёздных спектров, 2020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Поглощение и рассеяние света в межзвёздной среде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Межзвёздная пыль и газ ослабляют и изменяют цвет звездного света, вызывая явление интерстеллярного поглощения и покраснения.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поглощение оказывает влияние на точность измерений светимости и расстояний, приводя к систематическим ошибкам без соответствующих поправок.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астрономии необходимы модели и коррекции межзвёздного поглощения для получения достоверных данных о физических свойствах звёзд.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млрд
</a:t>
            </a:r>
            <a:endParaRPr lang="en-US" sz="6162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Космический телескоп Gaia с 2013 года обеспечивает прецизионную астрометрию, кардинально улучшая детализацию трёхмерной карты Галактики.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Европейское космическое агентство (ESA)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 имеют высокоточные параллаксы, измеренные миссией Gaia за последнее десятилетие
</a:t>
            </a:r>
            <a:endParaRPr lang="en-US" sz="15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Пульсирующие переменные: цефеиды и RR Лиры как стандартные свечи
</a:t>
            </a:r>
            <a:endParaRPr lang="en-US" sz="1927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— надёжные индикаторы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Цефеиды — яркие сверхгиганты с периодичностью изменения яркости, связанной напрямую со светимостью согласно закону Левитта. Они позволяют измерять расстояния внутри и за пределами нашей галактики.
</a:t>
            </a:r>
            <a:endParaRPr lang="en-US" sz="835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RR Лиры — важные маркеры в изучении старых звёзд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RR Лиры — это старые маломассивные звёзды с короткими периодами пульсаций. Их свечение используется для оценки расстояний в старых звездных скоплениях и гало Галактики.
</a:t>
            </a:r>
            <a:endParaRPr lang="en-US" sz="9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Сверхновые типа Ia — универсальные измерители космических расстояний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Взрывы сверхновых типа Ia обладают стандартизированной максимальной светимостью около 10¹⁰ солнечных, что делает их универсальными метрическими маяками.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Измеряя яркость и красное смещение, астрономы определяют расстояния до удалённых галактик на миллиарды световых лет, расширяя шкалу Вселенной.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наблюдения стали ключевыми для открытия ускоренного расширения Вселенной и изучения космологических параметров.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 измерения расстояний и характеристик излучения звёзд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расстояний и анализ светимости помогают выявлять структуру нашей Галактики и распределение звёздных популяций.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спектров и светимости способствует пониманию жизненных циклов звёзд и процессов их эволюции.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данные позволяют строить модели формирования галактик и историю космической среды во Вселенной.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исследований служат фундаментом современной астрофизики и космологии, поддерживая новые теории и открытия.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5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темы: значение изучения расстояний и излучения звёзд для астрономии
</a:t>
            </a:r>
            <a:pPr algn="ctr" indent="0" marL="0">
              <a:lnSpc>
                <a:spcPct val="80000"/>
              </a:lnSpc>
              <a:buNone/>
            </a:pPr>
            <a:r>
              <a:rPr lang="en-US" sz="25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расстояний и характеристик звёзд раскрывает глубины космоса, улучшая наше понимание Галактики и Вселенной. Эти знания важны для науки, технологий и формирования научного мировоззрения.
</a:t>
            </a:r>
            <a:endParaRPr lang="en-US" sz="25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2026-05-08T00:36:46Z</dcterms:created>
  <dcterms:modified xsi:type="dcterms:W3CDTF">2026-05-08T00:36:46Z</dcterms:modified>
</cp:coreProperties>
</file>