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слова: как слова приходят в русский язык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 из других языков в русский язык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нужны новые слова
</a:t>
            </a:r>
            <a:endParaRPr lang="en-US" sz="1866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 людей: появляются новые вещи, занятия и идеи. Когда возникает то, чему раньше не было названия, слово часто приходит из другого языка через общение, учёбу, торговлю и культуру.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 его связи с другими языками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приходили вместе с делами и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русский язык заимствовал слова через соседние народы, торговые пути и повседневное общение. Так язык постепенно расширялся и приспосабливался к новой жизни, не теряя своей основы.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Мода, быт и городская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особенно заметным стало влияние французского и немецкого языков. С ними в речь вошли слова, связанные с одеждой, домом, едой и городской культурой: шофёр, пальто, бутерброд, шарф.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и английские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чаще всего встречаются английские заимствования, особенно в теме техники, интернета, спорта и учёбы. Такие слова, как файл и интернет, уже звучат для нас привычно и используются каждый день.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98162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0437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заимствованное слово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заимствованных словах часто встречаются ф, э, й и сочетания звуков, которые редко бывают в старых русских словах. Это первый заметный признак иностранного происхождения.
</a:t>
            </a:r>
            <a:endParaRPr lang="en-US" sz="122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вид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сохраняют «чужое» звучание и написание: шоссе, кафе, жюри, меню. Они сразу выделяются среди привычных русских слов и легко запоминаются.
</a:t>
            </a:r>
            <a:endParaRPr lang="en-US" sz="126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обычным обликом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заимствования выглядят совсем привычно, хотя пришли из других языков: тетрадь, лагерь, карандаш, футбол. Их происхождение помогает узнать словарь.
</a:t>
            </a:r>
            <a:endParaRPr lang="en-US" sz="1222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из словаря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стоит обратиться к толковому или этимологическому словарю. Там можно узнать значение, происхождение и язык-источник.
</a:t>
            </a:r>
            <a:endParaRPr lang="en-US" sz="131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тексте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часто помогает понять, почему оно пишется именно так. Это полезно и при чтении, и при письме, особенно в незнакомых словах.
</a:t>
            </a:r>
            <a:endParaRPr lang="en-US" sz="131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языков пришли знакомые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общеупотребительной лексике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разных языков вошли в русский язык в разное время и по разным причинам.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пришли из разных языков и связаны с разными сферами жизни: от учёбы до быта и техники.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 чаще всего давали слова русскому языку
</a:t>
            </a:r>
            <a:endParaRPr lang="en-US" sz="233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 сегодня связана с английским языком, а французские и немецкие слова особенно укоренились в быту.
</a:t>
            </a:r>
            <a:endParaRPr lang="en-US" sz="15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истории лексики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слова, а крупные группы заимствований, заметные в современной речи и школьных текстах.
</a:t>
            </a:r>
            <a:endParaRPr lang="en-US" sz="155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школе и дома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жизни часто встречаются слова тетрадь, глобус, карандаш, тема, проект, библиотека и правило. Многие из них звучат так привычно, что их происхождение сразу не угадывается.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постоянно слышим слова телефон, компьютер, интернет, шоколад и смартфон. Они настолько вошли в повседневную речь, что кажутся обычной частью русского языка.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городе часто нужны слова маршрут, супермаркет, кафе и транспорт. Заимствования помогают быстро и точно называть привычные городские места и явления.
</a:t>
            </a:r>
            <a:endParaRPr lang="en-US" sz="1470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свободное время мы используем слова футбол, театр, музей и проект. Они показывают, что заимствованные слова есть не только в учёбе, но и в развлечениях.
</a:t>
            </a:r>
            <a:endParaRPr lang="en-US" sz="150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из другого языка становится частью русского
</a:t>
            </a:r>
            <a:endParaRPr lang="en-US" sz="2257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нового предмета до привычного употребления.
</a:t>
            </a:r>
            <a:endParaRPr lang="en-US" sz="174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заимствованные слова меняют форму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приходит в русский язык, оно подстраивается под привычное произношение и написание. Так оно становится удобнее для русской речи и легче входит в повседневное употребление.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начинает изменяться по падежам и числам, если это нужно грамматике. Например, слово ноутбук ведёт себя как обычное русское существительное: ноутбук, ноутбука, ноутбуку.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почти не меняются и сохраняют особую форму: кофе, пальто, метро. Русский язык принимает их так, чтобы они не мешали точной и понятной речи.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слова: похожие слова в разных языках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похожи во многих языках мира. Чаще всего они связаны с наукой, искусством и учебой, поэтому встречаются в книгах, музеях и на уроках.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узнают во многих странах
</a:t>
            </a:r>
            <a:endParaRPr lang="en-US" sz="1575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музыка, театр, музей, биология, география и телефон. Они помогают быстро понимать названия предметов и научных понятий, даже если язык меняется.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так важны в школе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темах заимствований особенно много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техника и интернет: именно они чаще всего приносят новые названия в русский язык.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языка; иллюстративная диаграмма, без статистической выборки.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сферах новые слова особенно быстро входят в речь, потому что они связаны с новыми предметами, услугами и привычками.
</a:t>
            </a:r>
            <a:endParaRPr lang="en-US" sz="164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нужны заимствованные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помогают быстро назвать новые предметы, явления и занятия, которые появились позже, чем сам язык сформировал свои старые слова.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точнее: иногда одно заимствованное слово передаёт смысл короче и яснее, чем длинное описание из нескольких слов.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удобны для общения между людьми из разных стран: похожие названия облегчают понимание в науке, технике, спорте и культуре.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заимствованиям можно узнать историю общения народов: в словах остаются следы торговли, путешествий, учёбы, открытий и культурных связей.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и заимствованные слова: чем они отличаются
</a:t>
            </a:r>
            <a:endParaRPr lang="en-US" sz="2229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слов нужны языку: исконные составляют его основу, а заимствованные помогают точнее и быстрее называть новое.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раздел «Лексика».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слова разного происхождения.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заимствованных слов становится слишком много
</a:t>
            </a:r>
            <a:endParaRPr lang="en-US" sz="2269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слово уместно, если оно точно называет новый предмет или явление, для которого в русском языке ещё нет короткого и понятного названия.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простой русский вариант, лучше выбирать его: так текст остаётся ясным для всех читателей, а не только для тех, кто знает иностранные слова.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количество чужих слов может перегружать речь и мешать пониманию, особенно если смысл выражен слишком сложно или неоправданно модно.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сочетает точность и простоту: важно не количество иностранных слов, а то, насколько они помогают ясно выразить мысль.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заимствованные слова школьники узнают быстрее всего
</a:t>
            </a:r>
            <a:endParaRPr lang="en-US" sz="199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слова связаны с техникой и досугом, потому что они постоянно звучат дома, в школе и в медиа.
</a:t>
            </a:r>
            <a:endParaRPr lang="en-US" sz="169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лексики; иллюстративная диаграмма, без статистической выборки.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повседневных разговорах, поэтому их значение обычно понятно даже без словаря.
</a:t>
            </a:r>
            <a:endParaRPr lang="en-US" sz="154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в культуре и развлечениях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этой группы пришли вместе с новыми видами отдыха и искусства: балет, джаз, кино, комикс, кафе. Они отражают изменения в городской жизни и досуге.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слова видно, как страны обмениваются не только вещами, но и привычками: кто-то перенимает музыку, игры, моду, способы общения и места отдыха.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незнакомым словом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значение слова по контексту: соседние предложения часто подсказывают, о чём идёт речь и в каком смысле слово употреблено.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открыть толковый и этимологический словари: первый объяснит значение, а второй покажет происхождение и язык-источник слова.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проверить написание и ударение, чтобы не ошибиться в чтении и письме. Так слово запоминается точнее и становится понятнее.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своё слово или заимствованное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происхождение незнакомого слова.
</a:t>
            </a:r>
            <a:endParaRPr lang="en-US" sz="157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заимствованные слова остаются в языке надолго
</a:t>
            </a:r>
            <a:endParaRPr lang="en-US" sz="2194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приходит вместе с новым предметом, явлением или идеей, которую нужно назвать коротко и точно.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часто слышат и понимают, его начинают использовать всё чаще в разговоре, книгах и учебных текстах.
</a:t>
            </a:r>
            <a:endParaRPr lang="en-US" sz="1583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подстраивается под русские правила, а иногда меняет значение: становится уже или шире.
</a:t>
            </a:r>
            <a:endParaRPr lang="en-US" sz="1533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привычным и удобным, его уже воспринимают как обычную часть русской лексики.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слова: не чужие, а привычные
</a:t>
            </a:r>
            <a:pPr algn="l" indent="0" marL="0">
              <a:lnSpc>
                <a:spcPct val="100000"/>
              </a:lnSpc>
              <a:buNone/>
            </a:pPr>
            <a:r>
              <a:rPr lang="en-US" sz="32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помогают русскому языку развиваться: они называют новое, делают речь точнее и сохраняют следы общения народов. Зная их, легче понимать тексты, речь и историю языка.
</a:t>
            </a:r>
            <a:endParaRPr lang="en-US" sz="32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2026-05-22T15:22:30Z</dcterms:created>
  <dcterms:modified xsi:type="dcterms:W3CDTF">2026-05-22T15:22:30Z</dcterms:modified>
</cp:coreProperties>
</file>