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первая: мгновения слишком яркого света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откровения героя оказываются одновременно прозрением и испытанием.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открывает и ранит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показывает, как внезапная ясность меняет восприятие героя: правда перестаёт быть утешением и становится проверкой на внутреннюю устойчивость.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конфликт первой книги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стремится понять происходящее до конца, но каждое новое знание не приносит покоя, а лишь усиливает внутреннюю потерю и сомнение.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через ошибки восприятия, резкие эмоциональные реакции и неверные выводы, поэтому напряжение возникает не только из событий, но и из их переживания.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Переломный момент меняет отношение героя к себе, к другим людям и к прошлому опыту, заставляя иначе оценить собственную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внутреннего напряжения
</a:t>
            </a:r>
            <a:endParaRPr lang="en-US" sz="27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логика первой книги: от устойчивого мира к болезненному переосмыслению себя
</a:t>
            </a:r>
            <a:endParaRPr lang="en-US" sz="9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света как центральный символ
</a:t>
            </a:r>
            <a:endParaRPr lang="en-US" sz="3644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первой книге связан с моментом ясности: он помогает увидеть скрытое и понять то, что раньше казалось привычным. Однако это понимание приходит резко и не оставляет времени на защиту.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боль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свет здесь не только открывает смысл, но и ослепляет. Он разрушает удобные иллюзии, делает героя уязвимым и подчёркивает цену внезапного знания.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линии первой книги
</a:t>
            </a:r>
            <a:endParaRPr lang="en-US" sz="31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ведущие темы связаны с развитием героя и общей напряжённостью сюжета.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линии сходятся в одном: понимание здесь не успокаивает, а усложняет опыт и делает героя психологически взрослее.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первой книги, тематический анализ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055" y="2242435"/>
            <a:ext cx="578700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психологический портрет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замечает детали раньше, чем способен объяснить их смысл. Это делает его восприятие точным, но одновременно усиливает внутреннюю тревогу и напряжённое ожидание.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Самоанализ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возвращается к собственным мыслям и поступкам, пытаясь понять, где ошибся. Такой взгляд внутрь помогает раскрыть сложность характера, но мешает действовать уверенно.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сдержанностью скрывается ранимость. Герой болезненно реагирует на оценку других и часто переживает сильнее, чем показывает окружающим.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чужого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самооценка неустойчива и меняется под влиянием отношений с близкими. Именно поэтому каждое недопонимание воспринимается им как личный кризис.
</a:t>
            </a:r>
            <a:endParaRPr lang="en-US" sz="109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сюжет
</a:t>
            </a:r>
            <a:endParaRPr lang="en-US" sz="328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события важны, но они работают главным образом как триггер внутреннего кризиса и обострения восприятия.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двигатель сюжета — психологическая реакция героя; именно она определяет смысл происходящего и направление конфликта.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тематической структуры первой книги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окружающими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 близкими построены на намёках, недосказанности и ожиданиях, поэтому даже обычная реплика легко превращается в источник напряжения и обиды.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часто слышит не только слова, но и предполагаемый скрытый смысл, из-за чего растёт недоверие и усиливается ощущение эмоциональной дистанции.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отношения становятся местом, где внутренний конфликт становится видимым: через них проявляются страх потерять опору, быть непонятым и остаться один на один с правдой.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книги и его роль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первой книги создаёт ощущение открытости, но эта открытость не приносит свободы. Светлые, резкие и перегруженные детали усиливают чувство незащищённости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здесь работает как отражение его состояния: пустые переходы, контрасты и визуальная напряжённость показывают, что внешняя ясность не равна внутренней опоре.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 ходу первой книги
</a:t>
            </a:r>
            <a:endParaRPr lang="en-US" sz="346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ритм усиливают резкие переходы между внутренними состояниями и сдержанные паузы между ними.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движется через нарастание кризиса: краткая ясность не снимает напряжения, а лишь подводит к новому витку.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последовательности эмоциональных состояний в первой книге.
</a:t>
            </a:r>
            <a:endParaRPr lang="en-US" sz="6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повествования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на точных зрительных деталях: они не просто описывают обстановку, а показывают, как герой воспринимает происходящее и что его тревожит.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смысловые паузы создают эффект сдержанного напряжения, когда важное часто передаётся не прямо, а через недоговорённость и намёк.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монологи помогают увидеть разрыв между внешним спокойствием и скрытым переживанием героя, делая психологическое состояние главным содержанием сцены.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отдельных мотивов и слов усиливают ощущение навязчивой мысли, из-за чего текст звучит как постепенное приближение к болезненному пониманию.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первой книги и их смысловая роль в развитии конфликта.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объединены общей логикой: знание не успокаивает, а обостряет внутренний разлад и заставляет героя пересматривать себя.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художественных образов первой книги.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кризис героя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последовательность, по которой развивается внутренний конфликт в первой книге.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первая книга важна для всего произведения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герой впервые сталкивается с вопросами, на которые нельзя ответить быстро: кому доверять, что считать правдой и как жить после внутреннего потрясения.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книге закрепляются повторяющиеся мотивы — свет, память, сомнение и порог, — которые затем помогают читателю узнавать глубинную логику всего произведения.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задаёт не только конфликт, но и способ его чтения: через переживание, пересмотр взглядов и постепенное взросление, а не через простую развязку событий.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акценты первой книги
</a:t>
            </a:r>
            <a:endParaRPr lang="en-US" sz="321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переплетаются и усиливают друг друга, формируя цельную атмосферу внутренней неустойчивости.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поиск себя и тревога перемен; остальные темы поддерживают психологическую глубину и чувство хрупкости.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мотивов первой книги по их роли в развитии конфликта.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для чтения книги
</a:t>
            </a:r>
            <a:endParaRPr lang="en-US" sz="344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образ яркого света, в котором части пространства растворяются, а силуэты видны лишь наполовину: он точно передаёт состояние героя между знанием и растерянностью.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помогает увидеть главный принцип книги: важное открывается не сразу и не мягко, а через напряжение, ослепление и временную потерю ориентира.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аналитического чтения
</a:t>
            </a:r>
            <a:endParaRPr lang="en-US" sz="3729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свет в первой книге можно понимать и как правду, и как ослепление? Найдите в тексте детали, где ясность оборачивается внутренним дискомфортом.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внешняя определённость не совпадает с внутренним пониманием героя? Такие эпизоды особенно важны для анализа психологической прозы и скрытого конфликта.
</a:t>
            </a:r>
            <a:endParaRPr lang="en-US" sz="1193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показывают, что герой заранее не готов к открывшейся правде? Обратите внимание на его реакции, паузы, сомнения и резкие смены настроения.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символы связаны с переходом и самооценкой? Проследите, как они помогают понять границу между прежним взглядом героя и новым опытом.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первой книги в трёх уровнях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итог показывает, как один и тот же эпизод влияет на событие, психологию и общий смысл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закрывает вопрос, а расширяет его: читатель видит, что главное изменение происходит внутри героя, а не только в сюжете.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наблюдений по первой книге.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первой книге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убеждает: правда может быть слишком яркой, чтобы восприниматься без боли. Через символы, напряжённый стиль и внутренний кризис она показывает взросление как трудный отказ от иллюзий.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2026-05-20T00:46:56Z</dcterms:created>
  <dcterms:modified xsi:type="dcterms:W3CDTF">2026-05-20T00:46:56Z</dcterms:modified>
</cp:coreProperties>
</file>