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 герои Древней Греции: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мифы раскрывают богов, героев и ценности цивилизации.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греческой мифологии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формировались веками на Балканах и в Эгейском море, рассказывая о богах и героях. Они объясняли природу и учили нравам, переходя от устного творчества к письменности у Гомера и Гесиода.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— богиня мудрости и войны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Защитница Афин и богиня ремёсел, Афина обладает острым умом и военной стратегией. Её символы — сова и оливковая ветвь.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— верховный бог Олимпа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богов, владыка неба и грома, Зевс символизирует власть и справедливость. Его молния — знак силы и власти среди богов и людей.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— бог света и искусства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 солнечного света, музыки и поэзии. Аполлон вдохновляет художников, лечит болезни и предсказывает будущее в своих храмах.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Артемида — покровительница охоты и луны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Богиня охоты и природы, защитница молодых девушек. Символы — лук, олень и лунный свет, отражающие её независимость и силу.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Олимпа в древнегреческой культуре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Защитница семьи и брака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Гера, как супруга Зевса, охраняла священный союз брака и защищала женщин от обид. Её образ — символ семейных ценностей и верности.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ревности и вмешательстве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 своей ревностью к возлюбленным Зевса, Гера нередко вмешивалась в судьбы героев, особенно в жизнь Геракла, создавая им испытания и препятствия.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Геры в древнегреческой мифологии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— повелитель морей и бурь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властвовал над морями и океанами, вызывая бури и землетрясения с помощью своего трезубца. Его сила могла как защищать, так и разрушать.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соперничал с героями, например, с Одиссеем, а также управлял морскими созданиями, включая коней и дельфинов, символизирующих его могущество.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Афродита — богиня красоты и любви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Родилась из морской пены, символизируя очищающую силу любви и красоты. Её поклонение было особенно сильным на острове Кипр, где она считалась покровительницей плодородия.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Её символы — раковина, голубь и роза — стали универсальными знаками любви и гармонии, вдохновляя художников и поэтов тысячелетиями.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Гермес — быстрый посланник Олимпа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мифах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Гермес был посланником богов, покровителем путешественников, торговли и хитрости. Его ловкость и красноречие помогали разрешать конфликты между богами и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изобретения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сандалии и кадуцей выделяли Гермеса. Он считается изобретателем азбуки и спорта, что подчёркивает его связь с умом и движением.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Артемида — покровительница дикой природы и молодых женщин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Богиня охоты и луны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Артемида олицетворяла свободу и силу природы. Её лук и олень символизировали умение защищать свое царство и уважение к животным.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семьёй и богами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помогла матери Лето избежать гнева Геры, проявляя милосердие и верность. Артемида была защитницей молодых девушек и хранительницей целомудрия.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Ахилл: подвиг и уязвимость великого героя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Сын Фетиды и Пелея, Ахилл был почти неуязвим, кроме пятки, благодаря матери, окунувшей его в реку Стикс. Его храбрость и скорость сделали его легендой Троянской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Ахилл сыграл ключевую роль в легендарных сражениях, но был смертелен: травма в пятку стала причиной его гибели, что подчёркивает характер героя с человеческими слабостями.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Пегас — волшебный крылатый конь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Пегас появился из крови Медузы после её смерти, символизируя вдохновение и творческую свободу. Крылья позволяли ему парить над землёй, даря свободу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Пегасом герой Беллерофонт сумел победить Химеру — чудовище с головой льва и телом змеи. Образ Пегаса часто встречался в древнегреческом искусстве и монетах.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507231"/>
            <a:ext cx="4534800" cy="1820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мифы и легенды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Зевс, Посейдон и Аид: сравнение властелинов Олимпа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могущественных брата, каждый из которых властвовал над своей областью: небо, море и подземный мир, выполняли важные функции в древнегреческой мифологии.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брата — уникальные символы и сфера влияния, отражающие их роли в мифологии и природе.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— богиня мудрости и покровительница героев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Афины в греческой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считалась богиней военной стратегии, справедливости и ремесел, покровительницей города Афины. Её образ объединял мудрость и мужество, выбираемые черты для греческих граждан.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помощь героям и символика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подарила людям оливковое дерево — символ мира и богатства. Также Афина помогала Одиссею и Персею преодолевать испытания, символизируя поддержку разума и хитрости.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Тезей и Лабиринт: победа над Минотавром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Тезей вступил в Лабиринт на Крите, чтобы убить Минотавра — чудовище с телом человека и головой быка. Его мужество и решимость вдохновляют с древних времён.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Ариадна дала Тезею клубок ниток, чтобы он смог найти выход из Лабиринта. Эта история подчёркивает важность дружбы и ума при преодолении трудностей.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— покровитель искусств и знаний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Аполлон был богом солнца, музыки и поэзии, покровительствовал искусствам и просвещению. Его золотая лира символизировала гармонию и красоту.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он был врачевателем и пророком, давая людям возможность узнать будущее. Его храм в Дельфах был центром предсказаний и религиозных обрядов.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Персей: победитель Горгоны и освободитель Андромеды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с Медузой Горгоной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 обезглавил Медузу Горгону, используя зеркальный щит Афины, чтобы избежать превращения в камень её смертоносным взглядом. Этот подвиг стал символом мужества и находчивости.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Андромеды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спас Андромеду — царевну, прикованную к скале ради жертвоприношения морскому чудовищу. Его поступок символизирует защиту невинных и победу над злом.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Немейского льва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столкнулся с демоническим львом, чья шкура была неуязвима. Победив его, он снял шкуру и носил как символ своей силы и отваги.
</a:t>
            </a:r>
            <a:endParaRPr lang="en-US" sz="1393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авгиевых конюшен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казалась невозможной — очистить за один день конюшни царя Авгия. Геракл справился, направив реку, продемонстрировав свой ум и мощь.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золотых яблок Гесперид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отправился в сад богинь Гесперид за золотыми яблоками — символом бессмертия. Этот подвиг испытал его выдержку и мастерство.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подвигов Геракла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брендинге и названиях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Бренды, например Nike, используют имена греческих богов для обозначения силы и скорости. Планеты и созвездия названы именами богов, укрепляя их культурное наследие.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кино и литературу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 образы мифов вдохновляют современные фильмы и книги, такие как серия "Перси Джексон", сохраняя интерес к древнегреческим историям.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мотивы и фигуры богов нередко встречаются в архитектуре, живописи и музыке, что подчёркивает непрекращающееся влияние мифологии.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Древней Греции в современном мире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символы греческих богов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Олицетворяет страсть и чувство влюблённости. Символами служат луком и стрелы, которыми он поражает сердца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Эрос — бог любви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плодородием и земледелием. Её символы — колосья, отражающие связь с природой и жизненной силой.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Деметра — богиня урожая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веселье, праздник и театральное искусство. Виноградная лоза символизирует его могущество и наслаждение жизнью.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Дионис — бог вина и веселья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 ремесленников и огня. Его символы включают кузнечные инструменты, подчёркивая творческую силу созидания.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Гефест — бог кузнечного мастерства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герои и чем они отличались от богов?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были смертными, обладавшими необычайной доблестью и силой. Часто имели божественное происхождение, что придавало им особое значение в мифах.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объединяли качества людей и богов, вдохновляя людей стремиться к добру, справедливости и победе над трудностями.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выступали примерами мужества и стойкости, преодолевая серьёзные испытания и сражаясь с чудовищами и силами зла.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мифов Древней Греции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мифология оставила глубокий след в культуре, искусстве и мышлении. Истории богов и героев учат храбрости, мудрости и уважению мира вокруг нас.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2026-05-10T11:01:18Z</dcterms:created>
  <dcterms:modified xsi:type="dcterms:W3CDTF">2026-05-10T11:01:18Z</dcterms:modified>
</cp:coreProperties>
</file>