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русском языке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строит смысл, меняет форму и помогает писать правильно.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части речи в 7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разбирать предложения, избегать ошибок и понимать, почему слова ведут себя по-разному: одни называют, другие связывают, третьи уточняют или выражают чувства.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частей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предметы, признаки, действия, количество и порядок счёта. Такие слова несут основное значение в предложении и помогают точно передать, о чём идёт речь.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речи не называют предметы и признаки, а связывают слова и предложения. Благодаря им текст становится грамматически правильным, а отношения между словами — понятными.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эмоции, реакцию или побуждение. Короткие слова вроде ой, ура, ах, стоп помогают выразить чувство сразу, без длинного объяснения.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речи и их признаки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обозначает каждая часть речи и на какие вопросы она отвечает.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и вопросам можно быстро отличить основные части речи и точнее определить их роль в предложении.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предметы, явления, события, состояния и чувства: книга, дождь, дружба, радость. Оно помогает обозначать всё, о чём можно говорить в речи.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собственными и нарицательными, одушевлёнными и неодушевлёнными. Эти группы помогают точнее описывать, что именно обозначает слово и как его использовать в предложении.
</a:t>
            </a:r>
            <a:endParaRPr lang="en-US" sz="1466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есть мужской, женский и средний род, а также формы единственного и множественного числа. Эти признаки важны для согласования с другими словами.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и роль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изменяется по падежам, поэтому его форма зависит от места в предложении. По окончанию можно определить, каким членом предложения оно является.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обозначает признак предмета: цвет, форму, материал, принадлежность или качество. Оно помогает сделать описание точнее и выразительнее, например: красный шарф, зимний день, мамин совет.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прилагательное обычно связано с существительным и согласуется с ним в роде, числе и падеже. Поэтому его форма меняется вслед за главным словом в словосочетании.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бывают качественные, относительные и притяжательные. Такое деление показывает, какой именно признак выражает слово: постоянный, связанный с материалом или принадлежащий кому-то.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могут изменяться по степеням сравнения: добрый — добрее — самый добрый. Это помогает сравнивать предметы по одному и тому же признаку.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формы и значения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формы образуют систему: одни называют действие, другие уточняют время, вид и отношение к реальности.
</a:t>
            </a:r>
            <a:endParaRPr lang="en-US" sz="166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как действие связано со временем и отношением говорящего.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0388" y="1317313"/>
            <a:ext cx="54637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788" y="1317313"/>
            <a:ext cx="65565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как слово, которое уточняет действие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часто отвечает на вопрос как? и показывает способ действия: быстро, тихо, аккуратно. Оно делает описание движения или речи более точным и понятным.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
</a:t>
            </a:r>
            <a:pPr algn="ctr" indent="0" marL="0">
              <a:lnSpc>
                <a:spcPct val="100000"/>
              </a:lnSpc>
              <a:buNone/>
            </a:pPr>
            <a:r>
              <a:rPr lang="en-US" sz="1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указывают место и время: слева, дома, вчера, скоро. Такие слова помогают понять, где, когда или в какой обстановке происходит событие.
</a:t>
            </a:r>
            <a:endParaRPr lang="en-US" sz="1487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обозначать степень признака: очень, слишком, чуть, почти. С его помощью можно усилить или ослабить значение слова и передать тонкое различие смысла.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не изменяется и не имеет рода, числа или падежа. Это отличает его от многих других частей речи и помогает узнавать его в тексте.
</a:t>
            </a:r>
            <a:endParaRPr lang="en-US" sz="156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вместо имени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Заменяет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указывает на предмет, признак или количество, но не называет их прямо. Оно помогает избежать повторов и делает текст более плавным и удобным для чтения.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разряды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изучают личные, возвратное, указательные, притяжательные, вопросительные, относительные, отрицательные и неопределённые местоимения. Каждый разряд выполняет свою задачу в речи.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соединять предложения и удерживать внимание на уже известном предмете. Благодаря им речь становится связной, а длинные повторы слова исчезают.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местоимения изменяются по падежам, а некоторые имеют род и число. Поэтому их форму нужно проверять так же внимательно, как и у других изменяемых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и точность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называет количество предметов или порядок при счёте: три, пятнадцать, восьмой, двадцатый. Оно особенно важно там, где нужна точность, а не общее представление.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вида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отвечают на вопрос сколько? , а порядковые — который по счёту? Такое различие помогает правильно понимать дату, номер, класс, страницу или место.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часто используются в датах, времени, измерениях и школьных заданиях. Они делают сообщение точным и помогают быстро передать конкретную информацию без лишних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часть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значение слова, вопрос, изменение формы и его роль в предложении, чтобы отнести его к нужной группе.
</a:t>
            </a:r>
            <a:endParaRPr lang="en-US" sz="118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показывает, как слова соединяются в словосочетании и предложении: в школе, из тетради, к другу, под столом. Он помогает установить отношения между словами.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пишутся отдельно от самостоятельных слов и обычно не изменяются. В речи важно отличать их от приставок, чтобы не допускать ошибок на письме.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самостоятельный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по себе не называет предмет или действие и не является членом предложения. Его задача — служить для грамматической связи, а не для называния.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части речи и 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однородные члены, части сложного предложения и отдельные предложения в тексте. Благодаря ему речь становится логичной, а мысли — более последовательно выраженными.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части: и, а, но, или. Они помогают показать перечисление, противопоставление или выбор без подчинения одной части другой.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показывают зависимость одной части предложения от другой: потому что, чтобы, когда, если. С их помощью выражаются причина, цель, время и условие.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текст связным и помогают точно передать отношения между событиями и фактами. Без них предложения звучали бы отрывочно и менее понятно.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примеров частиц обычно приводят в школьном курсе.
</a:t>
            </a:r>
            <a:pPr algn="ctr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примеры частиц не, бы, же, ли, только, даже, именно
</a:t>
            </a:r>
            <a:endParaRPr lang="en-US" sz="403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часто используют, чтобы показать, как частицы меняют оттенок смысла: отрицание, вопрос, усиление, ограничение или сомнение.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7059" y="1441586"/>
            <a:ext cx="65737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коротко передают радость, удивление, досаду или страх: ой, ах, ура, эх. Они помогают выразить чувство сразу, без длинного объяснения.
</a:t>
            </a:r>
            <a:endParaRPr lang="en-US" sz="1767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обращены к действию: стоп, тише, прочь. Они не называют предметы или признаки, но выражают реакцию или просьбу очень прямо.
</a:t>
            </a:r>
            <a:endParaRPr lang="en-US" sz="176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междометия часто выделяются восклицательным знаком и могут стоять отдельно. По смыслу они тесно связаны с интонацией и эмоциональной окраской высказывания.
</a:t>
            </a:r>
            <a:endParaRPr lang="en-US" sz="163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разные части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Склоняемые и спрягаемые слова меняют форму, а наречия и служебные слова обычно остаются неизменными. Это один из главных признаков для распознавания части речи.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«Части речи»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частей речи свои способы изменения формы. Это помогает отличать их друг от друга и правильно употреблять в речи и на письме.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Самостоятельные, служебные части речи и междометия
</a:t>
            </a:r>
            <a:endParaRPr lang="en-US" sz="224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Самостоятельных частей речи больше всего: они несут основной смысл. Служебные слова и междометия не называют предметы, но необходимы для связи и выразительности.
</a:t>
            </a:r>
            <a:endParaRPr lang="en-US" sz="134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частей речи в русском языке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группы, с которыми школьники работают при разборе слова и предложения. Каждая группа выполняет свою задачу в языке.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одном предложении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 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существительное называет предмет, а прилагательное уточняет его признак. Вместе они делают описание точным и помогают представить картину более ясно.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центр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что происходит в предложении, и связывает остальные слова вокруг действия или состояния. Без него высказывание часто теряет движение и смысл.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добавляет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как, где или когда совершается действие. Оно помогает передать подробность, которая делает предложение более живым и выразительным.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соединяет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словам в предложении соединяться грамматически, чтобы смысл читался без затруднений. Так части речи работают вместе и образуют единое высказывание.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частей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похожим смыслом легко перепутать, если смотреть только на вопрос. Нужно проверять, к какому слову они относятся и изменяется ли форма слова.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 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указывать на предмет, но не называть его прямо. Если слово заменяет название и помогает избежать повтора, это важный признак местоимения.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 союз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уточняет смысл, а союз соединяет слова или части предложения. Чтобы не ошибиться, надо определить, есть ли у слова связующая роль.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отдельно, а приставка входит в состав слова. Проверка по написанию и смысловой связи помогает быстро увидеть различие и избежать орфографической ошибки.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понимать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показывают, как слово живёт в предложении: что оно называет, как изменяется и зачем нужно. Если научиться различать их, писать и понимать русский язык станет заметно легче.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2026-05-28T15:28:10Z</dcterms:created>
  <dcterms:modified xsi:type="dcterms:W3CDTF">2026-05-28T15:28:10Z</dcterms:modified>
</cp:coreProperties>
</file>