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выделение веществ и обмен веществ у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жизненно важные процессы обмена и удаления веществ в организмах.
</a:t>
            </a:r>
            <a:endParaRPr lang="en-US" sz="2909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организму нужно избавляться от ненужных веществ?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преобразуют пищу в энергию и строение тела, создавая отходы, которые без удаления могут навредить клеткам и нарушить внутренний баланс.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это серия химических реакций, происходящих в организме для поддержания жизни и здоровья.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процессах анаболизма организм создает сложные вещества из простых, используя энергию.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основные понятия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разрушает сложные соединения, выделяя энергию и образуя отходы, которые нужно выводить наружу.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обмена, такие как аммиак и углекислый газ, токсичны и при накоплении могут повреждать клетки и ткани.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вредных веществ поддерживает нормальное функционирование органов и общую жизнеспособность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удалять отходы?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вещества удаляются из организма?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выводится через лёгкие, образуется при дыхании и обмене энергии в клетках.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удаляется через почки и кожу, помогая поддерживать баланс жидкости в организме.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солей выводится с мочой и потом для регуляции осмотического давления.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Мочевина и аммиак возникают как продукты распада белков и должны быстро удаляться, чтобы не отравлять организм.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выделительных продуктов у разных 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разные способы выведения отходов у животных в зависимости от среды обитания.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выделяемого вещества связан с эволюцией и средой обитания, помогая экономить воду и снижать токсичность.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6 класс.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например инфузории, удаляют отходы через клеточную мембрану, используя простые механизмы диффузии.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Сократительная вакуоль помогает вывести лишнюю воду и обменные продукты, что особенно важно для выживания в пресной воде.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 одноклеточных организмов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Кислород, образующийся при фотосинтезе, выходит через устьица на листовых пластинках.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с поверхности листьев и стеблей, участвуя в терморегуляции и питании.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выделяется в процессе дыхания растений преимущественно ночью и при освещении.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Ненужные вещества и отходы растения выводят через отмирающие листья, корневую систему и корки.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выводя из организма излишнюю воду, соли и продукты обмена веществ.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участвует в выделении через пот, помогая регулировать температуру и удалять токсины.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выводят углекислый газ и водяной пар, что важно для дыхательного процесса и очистки организма.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выделительной системы у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выделяемых веществ у человека в сутки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углекислого газа уходит через лёгкие, поддерживая дыхательный газообмен.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через почки, кожу и лёгкие составляет ключевые пути удаления продуктов обмена в организме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выделения у насекомых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Мальпигиевы сосуды у насекомых собирают продукты обмена из крови и переносят их в кишечник, где формируются твердые отходы для дальнейшего выведения из организма.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выделительный механизм минимизирует потерю воды, что особенно важно для насекомых, обитающих в условиях ограниченного водоснабжения и высокой температуры.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приспособление помогает поддерживать водный баланс и эффективно удалять токсичные вещества, обеспечивая выживаемость в засушливых средах.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 земноводных и рептилий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выделения у земноводных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выделяют отходы не только через почки, но и кожей, что связано с развитым кожным дыханием. Такой способ способствует удалению жидких и растворённых продуктов обмена.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выделения у рептилий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рептилий основным продуктом выделения является мочевая кислота, позволяющая сильно экономить воду, что особенно важно для жизни в сухих и жарких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отвечает за вывод воды, солей и токсинов через потоотделение, содействуя терморегуляции и детоксикации организма. Этот процесс особенно активен при физической нагрузке.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выводят углекислый газ и водяной пар, поддерживая кислотно-щелочной баланс и удаляя продукты дыхательного обмена. Печень формирует желчь, удаляя распавшийся гемоглобин.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кожи, лёгких и других органов выделения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 стабильность параметров внутренней среды, таких как температура, кислотность и концентрация солей, необходимую для нормальной работы клеток и органов.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играет важнейшую роль в удалении излишков воды, солей и токсинов, что способствует сохранению постоянства внутренней среды.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организма и гомеостаз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выделительных процессов ведут к дисбалансу и могут стать причиной сбоев в работе жизненно важных систем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выделения и их 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Почечная недостаточность приводит к накоплению токсинов в крови, что вызывает отёки и серьёзные осложнения для сердечно-сосудистой системы.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кожей, например, снижение потоотделения, ведут к нарушению терморегуляции и интоксикации организма из-за задержки продуктов обмена.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работы лёгких затрудняет выведение углекислого газа, что может вызвать гипоксию и сдвиг кислотно-щелочного баланса.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патологии выделительной системы угрожают жизнедеятельности, требуя своевременного медицинского вмешательства.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выделения на экологический баланс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 организмов возвращаются в почву и воду, где служат питательными веществами для растений и микроорганизмов. Это обеспечивает непрерывность биологических циклов и поддерживает жизнеспособность экосистем.
</a:t>
            </a:r>
            <a:endParaRPr lang="en-US" sz="965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микробов в переработке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органические отходы, выделяемые животными и растениями, превращая их в простые соединения. Этот процесс способствует очищению среды и является важным элементом поддержания экологической стабильности.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процессе ферментации выделяют этанол и углекислый газ — продукты анаэробного обмена, важные для хлебопечения и производства напитков.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выделяют различные кислоты и другие вещества, участвуя в разрушении органики и биохимических циклах экосистем.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выделяют аммиак — самый токсичный продукт, который быстро растворяется в воде, тогда как млекопитающие выводят менее токсичную мочевину.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обмена веществ у разных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 на обмен и выделение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движения повышают потоотделение, способствуя быстрому выведению тепла и регулируя водно-солевой баланс организма.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Увеличенное употребление белка вызывает повышенный синтез мочевины, что увеличивает нагрузку на почки при её выделительной функции.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приводит к концентрации мочи для снижения её объёма, а стрессовые состояния могут ускорять обмен веществ и изменять состав выделяемых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13" y="2040949"/>
            <a:ext cx="453048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02" y="2040949"/>
            <a:ext cx="453048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5050" y="2040949"/>
            <a:ext cx="453048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выделении у животных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выделении у животных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Солевые железы пингвинов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пингвинов развиты железы, удаляющие избыток соли из организма через капли на клюве, что помогает им выживать в морской среде с высоким содержанием соли.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у верблюдов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выделяют очень концентрированную мочу и минимизируют потерю влаги, что позволяет им долгое время выживать в пустынных, засушливых условиях.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цвета мочи у ежей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мочи ежей меняется в зависимости от того, какие растения они употребляли, что отражает специфический состав выделяемых продуктов обмена.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обмена и выделения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 выделение веществ являются фундаментальными процессами для поддержания жизни и здоровья организмов. Понимание их роли помогает беречь природу и собственное здоровье, осознавая важность биологических циклов.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2026-05-09T09:39:22Z</dcterms:created>
  <dcterms:modified xsi:type="dcterms:W3CDTF">2026-05-09T09:39:22Z</dcterms:modified>
</cp:coreProperties>
</file>