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Древний Китай – ключевые темы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Древнейшая цивилизация у рек Хуанхэ и Янцзы с богатым культурным наследием.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природные условия развития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Хуанхэ и Янцзы создали плодородные земли, способствовав расцвету древнекитайского общества с его уникальными традициями и строгой социальной структурой.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ранних династий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2100 г. до н. э. – династия Ся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легендарная династия, начало организации государственных структур и ирригационных 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1046 г. до н. э. – династия Чжоу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концепции мандата Неба, усиление аристократии и расширение территорий.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1600 г. до н. э. – династия Шан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 и бронзового искусства, укрепление социальной иерархии.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221 г. до н. э. – начало объединения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централизованного государства после длительного периода раздробленности и конфликтов.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империи: династии Цинь и Хань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Цинь завершила объединение Китая, создав единую систему законов и стандартов мер и веса для всей империи.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император Цинь Шихуанди построил масштабные дороги и каналы для улучшения коммуникаций и обороны страны.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Хань стала периодом экономического и культурного расцвета, расширила территорию и укрепила армию.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Хань развивались науки, техника и международные торговые связи через Великий Шёлковый путь.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управление в древнем Китае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обладал абсолютной властью, опираясь на религиозные и философские идеи для легитимации своей власти.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министров помогал управлять провинциями через систему чиновников, назначаемых государством.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кэцзюй ввела экзамены для отбора талантливых людей на государственную службу, укрепив бюрократию.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древнекитайского общества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Высшую позицию занимали аристократы и чиновники, управлявшие государством и землёй.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 купцы занимались производством и торговлей, занимая промежуточное положение в иерархии.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класс составляли крестьяне, которые обеспечивали продовольствие и считались фундаментом общества.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были низшим классом, выполняли тяжёлую работу без гражданских прав и практически ограничены в свободе.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экономики и сельского хозяйства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ирригация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долины рек позволяли выращивать рис, пшеницу, сою и просо, а ирригационные системы обеспечивали высокий урожай.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сырья и 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Развивалось изготовление шёлка, бумаги и бронзовых изделий, которые ценились внутри страны и за её пределами.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 внешняя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города Китая, обеспечивая обмен товарами и культурными идеями с другими народами.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денежной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монет упрощало торговлю и способствовало росту экономики благодаря стандартизации оплаты.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письмена и гадания на костях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 веке до н. э. появился прототип китайской письменности — надписи на костях и черепаховых панцирях для предсказаний будущего.
</a:t>
            </a:r>
            <a:endParaRPr lang="en-US" sz="147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стихосложения и каллиграфии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изобретением кистей и туши появились новые формы письма и искусства, что сделало литературу доступной и разнообразной.
</a:t>
            </a:r>
            <a:endParaRPr lang="en-US" sz="147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бумаги и известных летописей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династию Хань была изобретена бумага, что позволило распространять официальные документы и сохранять исторические записи.
</a:t>
            </a:r>
            <a:endParaRPr lang="en-US" sz="147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литературное наследие Древнего Китая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 имели чёткую планировку с выделением жилых, ремесленных и административных районов, что обеспечивало порядок и функциональность.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Чанъань была образцом с регулярной сетью улиц, массивными стенами, защитными башнями и богато украшенными дворцами.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 и архитектура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философия в древнем Китае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верили в духов природы, уважали предков и поклонялись небесным силам, поддерживая гармонию в мире.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воспринимался как «Сын Неба», отвечающий за равновесие между людьми и высшими силами.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философские учения — конфуцианство, даосизм и буддизм — формировали этические нормы и мировоззрение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стена: строительство и назначение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простирается на длину более двадцати тысяч километров и строилась на протяжении почти двух тысячелетий, начиная с III века до нашей эры. Она служила надежной защитой северных границ от набегов кочевых племён.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использовались разнообразные материалы — утрамбованная земля, каменные блоки и кирпичи, что зависело от местных ресурсов. Стена стала символом упорства, коллективного труда народа и объектом Всемирного наследия ЮНЕСКО.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54" y="2126300"/>
            <a:ext cx="2525242" cy="269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21" y="2126300"/>
            <a:ext cx="2538408" cy="269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79" y="2126300"/>
            <a:ext cx="2525242" cy="269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3996" y="2126300"/>
            <a:ext cx="2538408" cy="2696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великих изобретения Древнего Китая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759675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бумаги Цай Лунем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 веке н. э. чиновник Цай Лунь усовершенствовал производство бумаги, сделав её доступным и практичным материалом для письма. Это изобретение кардинально изменило передачу знаний в Китае и мире.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349183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Навигационный компас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применялся еще в I тысячелетии н. э. для ориентирования в путешествиях и мореплавании. Его создание позволяло китайским мореплавателям уверенно прокладывать маршруты и расширять торговые связи.
</a:t>
            </a:r>
            <a:endParaRPr lang="en-US" sz="947" dirty="0"/>
          </a:p>
        </p:txBody>
      </p:sp>
      <p:sp>
        <p:nvSpPr>
          <p:cNvPr id="15" name="Text 4"/>
          <p:cNvSpPr txBox="1"/>
          <p:nvPr/>
        </p:nvSpPr>
        <p:spPr>
          <a:xfrm>
            <a:off x="622398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и его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использовался сначала для фейерверков, а затем в военных целях. Это изобретение изменило тактику и технологии ведения боя, а также стало основой для пиротехнических представлений.
</a:t>
            </a:r>
            <a:endParaRPr lang="en-US" sz="947" dirty="0"/>
          </a:p>
        </p:txBody>
      </p:sp>
      <p:sp>
        <p:nvSpPr>
          <p:cNvPr id="16" name="Text 5"/>
          <p:cNvSpPr txBox="1"/>
          <p:nvPr/>
        </p:nvSpPr>
        <p:spPr>
          <a:xfrm>
            <a:off x="8956163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для распространения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способа печати позволило тиражировать тексты и учебные пособия быстро и в больших объемах. Это способствовало развитию образования и культуры на всей территории Китая.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ремёсла Древнего Китая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Фарфор и декоративные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фарфоровые изделия появились в VII веке и стали ценным экспортным товаром. Мастера создавали также лакированные предметы и изящные резные работы из нефрита и бронзы.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каллиграфия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тушью и каллиграфия были развитыми направлениями искусства. Каллиграфия воспринималась не только как способ письма, но и как важное художественное и духовное занятие, повлиявшее на соседние культуры.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век н. э.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имменно тогда была учреждена система государственных экзаменов для отбора чиновников по заслугам.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Древнего Китая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Экзаменационная система или кэцзюй появилась именно в VI веке н. э., расширяя доступ к государственной службе для талантливых кандидатов.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тактика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Древнего Китая использовала луки, арбалеты и боевые колесницы, сочетая эти средства с хитроумными тактиками. Войска применяли подвижные укрепления и стратегические манёвры для защиты и расширения территорий.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Сунь-цзы "Искусство войны"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военный трактат систематизировал знания о стратегии и тактике ведения боя. Он до сих пор изучается не только военными, но и в бизнесе, благодаря универсальным принципам планирования и конкуренции.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военного дела в Древнем Китае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Великий Шёлковый путь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 зарубежная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внутри Китая активно развивалась благодаря сельскохозяйственным и ремесленным продуктам. Наряду с этим открыт Великий Шёлковый путь — важный маршрут для торговли с другими странами.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и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шёлковый путь происходил обмен не только товарами, но и идеями, культурой и технологиями, что обогатило как Китай, так и соседние государства и способствовало появлению иностранных общин.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повседневная жизнь в Древнем Китае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была основным социальным институтом, где старшие и уважаемые члены обладали авторитетом и принимали ключевые решения, обеспечивая стабильность в доме.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Главу семьи называли также «отцом», он отвечал за распределение обязанностей, воспитание детей и поддержание традиций, включая организацию семейных праздников.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детей проходило дома или у наставников, с акцентом на моральные и культурные ценности, а также навыки, необходимые для жизни и работы.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участвовали в семейных хозяйственных делах, помогая в полевых работах и ремёслах, что способствовало формированию трудовой этики с ранних лет.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обществе Древнего Китая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женщин заключалась в ведении домашнего хозяйства, заботе о детях и изготовлении тканей — важные элементы повседневной жизни семьи.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девочек было ограничено, но некоторые женщины проявляли себя как поэтессы, художницы и наставницы, внося вклад в культуру и духовную жизнь общества.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также занимались садоводством и кулинарией, передавая традиционные рецепты и обычаи из поколения в поколение.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и взаимодействие с другими странами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 контакт с кочевыми племенами гуннов и сюнну на севере, что сопровождалось как торговлей, так и военными столкновениями.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н. э.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дипломатические отношения и торговля с Персией, включая обмен лошадьми и серебром, а также появление первых иностранных общин на территории Китая.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1–6 века н. э.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 хлопок пришли из Индии, усиливая культурные и технологические связи между странами Азии на шёлковом пути.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Китая в современном мире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оказал глубокое влияние на культуру, науку и управление, которое сохраняется и развивается в современной жизни, объединяя традиции с инновациями во многих странах.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2026-05-10T11:26:03Z</dcterms:created>
  <dcterms:modified xsi:type="dcterms:W3CDTF">2026-05-10T11:26:03Z</dcterms:modified>
</cp:coreProperties>
</file>