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 развертки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и объемные модели: учимся видеть связь между ними.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окружают нас в узорах, знаках и экранах, а развертки помогают создавать коробки, модели и выкройки. Сегодня разберем, как считать их элементы и понимать переход от плоскости к объему.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линия, составленная из отрезков. Она образует фигуру, у которой есть четкие границы и легко определить форму.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Сторонами называют отрезки многоугольника, вершинами — точки их соединения, а углами — промежутки между соседними сторонами. Все эти элементы связаны между собой.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многоугольника число сторон, вершин и углов совпадает. Поэтому, если знать один из этих признаков, можно определить и остальные.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многоугольников по числу сторон
</a:t>
            </a:r>
            <a:endParaRPr lang="en-US" sz="34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многоугольников зависят от количества сторон и вершин.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многоугольника, тем больше его форма приближается к окружности.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выпуклых и вогнутых многоугольников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устроен так, что все его внутренние углы меньше 180°. Такая фигура не имеет «впадин» и выглядит ровной.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вогнутого многоугольника есть хотя бы один внутренний угол больше 180°. Из-за этого на его контуре появляется заметный изгиб внутрь.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чаще используют выпуклые фигуры: их легче измерять, сравнивать и строить по клеткам, линейке и транспортиру.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 внутренних углов
</a:t>
            </a:r>
            <a:endParaRPr lang="en-US" sz="30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следующего многоугольника сумма увеличивается на один и тот же шаг.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правило: при добавлении стороны сумма внутренних углов возрастает на 180°.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многоугольники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многоугольника все стороны равны, и все углы одинаковы. К таким фигурам относятся, например, квадрат и правильный шестиугольник.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неправильного многоугольника стороны и углы могут быть разными. Он может выглядеть более вытянутым, асимметричным или сложным по форме.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многоугольника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фигуры. Его находят, складывая длины всех сторон, поэтому он нужен для сравнения размеров и расчета ограждений или рамок.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вопрос, сколько места фигура занимает на плоскости. Она особенно важна при работе с чертежами, клетками и планами помещений.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и прямоугольника используют простые формулы, а площадь треугольника часто находят через основание и высоту. Это помогает вычислять быстрее и точнее.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многоугольника
</a:t>
            </a:r>
            <a:endParaRPr lang="en-US" sz="23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признакам фигуры и ее элементов.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развертка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— это плоский чертеж, по которому можно собрать объемное тело. Она показывает, как будущая модель выглядит до сгибания.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развертке изображают все грани фигуры и линии сгиба. Поэтому важно, чтобы детали были расположены так, как они соединяются в пространстве.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развертки верны размеры и число частей, из нее получится нужная модель без зазоров и лишних наложений.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развертки бывают у многогранников
</a:t>
            </a:r>
            <a:endParaRPr lang="en-US" sz="27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повторяет состав будущего тела: каждая грань должна иметь свою плоскую часть и место для сгиба.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 и чем разнообразнее их форма, тем труднее построить развертку без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из квадратов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куба часто напоминает крест: в центре расположен один квадрат, а вокруг него — соседние грани. Такая схема помогает увидеть, как из плоской фигуры получается аккуратная объемная модель без перекрытий.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шесть граней куба — равные квадраты, поэтому на развертке легко проверять длины и углы. Если хотя бы один квадрат отличается по размеру, куб уже не соберется правильно.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вариантов сборки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существует не одна развертка, а несколько. Они могут выглядеть по-разному, но после сгибания дают одну и ту же фигуру. Это удобно для бумажных моделей и учебных заданий.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как из плоскости получается объем
</a:t>
            </a:r>
            <a:endParaRPr lang="en-US" sz="34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386077"/>
            <a:ext cx="3950100" cy="807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разверток разных тел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из каких плоских фигур состоят развертки основных многогранников.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размеров сторон определяет, соберется ли фигура без зазоров и перекрытий.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развертки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позволяют быстро делать коробки, которые удобно складывать, хранить и перевозить. Именно так проектируют упаковку для товаров и наборов.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технологии и математики развертки используют для создания домиков, кубов и других моделей. Это делает геометрию наглядной и понятной.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Картонные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плоского листа картона получают прочные коробки разных размеров. Форма развертки помогает рассчитать клапаны, сгибы и точные места соединения.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часто встречаются в упражнениях на построение и проверку фигур. Они развивают внимание к размерам, форме и расположению частей.
</a:t>
            </a:r>
            <a:endParaRPr lang="en-US" sz="9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развертку перед сборкой
</a:t>
            </a:r>
            <a:endParaRPr lang="en-US" sz="23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 правилах школьной геометрии и свойствах многогранников.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ребер и вершин у некоторых тел
</a:t>
            </a:r>
            <a:endParaRPr lang="en-US" sz="28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Указанные значения показывают строение многогранников: чем сложнее тело, тем разнообразнее его элементы.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параллелепипед имеют одинаковые суммы ребер и вершин, а у призмы и пирамиды показатели заметно меньше.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развертками
</a:t>
            </a:r>
            <a:endParaRPr lang="en-US" sz="3097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проверить длины всех сторон: если хотя бы одна грань отличается, модель после сгибания не совпадет с задуманной фигурой.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лишняя или недостающая грань. Из-за этого у тела появляется отверстие, либо оно не может замкнуться полностью.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стороны соединяют не в том порядке. Тогда при сборке части расходятся, перекрываются или образуют неправильный контур.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невнимании к углам. Если линии сгиба расположены неверно, фигура теряет форму и не собирается без зазоров.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 узорах и мозаике
</a:t>
            </a:r>
            <a:endParaRPr lang="en-US" sz="351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Треугольники, квадраты и правильные шестиугольники особенно удобны для мозаики, потому что они могут полностью покрывать плоскость без промежутков. Поэтому их часто используют в орнаментах, паркете и декоративных панно.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создавать повторяющиеся рисунки, где элементы плотно соединяются друг с другом. Пчелиные соты — природный пример того, как удачная форма многоугольника делает покрытие прочным и экономным.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 факты темы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правила о многоугольниках и развертках.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свойства плоских фигур с параметрами объемных тел и помогают быстрее решать задачи.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плоской фигуры к объемной модели
</a:t>
            </a:r>
            <a:endParaRPr lang="en-US" sz="3045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 развертки показывают, как связаны плоские и объемные фигуры. Эти знания нужны для решения задач, создания бумажных моделей и внимательного изучения форм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2026-05-24T17:17:42Z</dcterms:created>
  <dcterms:modified xsi:type="dcterms:W3CDTF">2026-05-24T17:17:42Z</dcterms:modified>
</cp:coreProperties>
</file>