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Music Do You Like?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 говорить о любимой музыке по-английски.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2265" y="1245327"/>
            <a:ext cx="3100864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каждый день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дорогу в школу, уроки, спорт и отдых. Она помогает подросткам выражать вкусы, обсуждать песни с друзьями и уверенно использовать слова genre, singer, band, lyrics, rhythm и playlist.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выбирают разную музыку
</a:t>
            </a:r>
            <a:endParaRPr lang="en-US" sz="2592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5205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жанр может по-разному звучать для людей, потому что выбор часто зависит от настроения. В радостный день хочется более живой музыки, а в спокойный — мягкой и тихой.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66751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 ритм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музыка подходит для движения, спорта и активных дел, потому что помогает держать темп. Медленные композиции чаще выбирают для отдыха, чтения или когда нужно сосредоточиться на задании.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007481" y="2895048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ассоциации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часто связана с поездками, праздниками, встречами и другими событиями. Поэтому любимый трек может напоминать человеку о конкретном моменте жизни и вызывать тёплые эмоции.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9027" y="2895048"/>
            <a:ext cx="25572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опыт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вкус формируется постепенно: дома, в компании друзей и через интернет. У каждого школьника свой опыт прослушивания, поэтому одинаковая песня может нравиться или не нравиться по-разному.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318297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 голос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Некоторым важны слова песни, другим — тембр голоса исполнителя. Если текст понятен и звучит искренне, песня легче запоминается и вызывает более сильный отклик.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05" y="1354071"/>
            <a:ext cx="2590141" cy="211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2603" y="1354071"/>
            <a:ext cx="2590141" cy="211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 обычном дне школьника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дорога в школу
</a:t>
            </a:r>
            <a:pPr algn="l" indent="0" marL="0">
              <a:lnSpc>
                <a:spcPct val="90000"/>
              </a:lnSpc>
              <a:buNone/>
            </a:pPr>
            <a:r>
              <a:rPr lang="en-US" sz="42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музыка помогает быстрее включиться в день. В наушниках звучит любимый трек по пути в школу, а ритм делает дорогу короче и заметно бодрит перед уроками.
</a:t>
            </a:r>
            <a:endParaRPr lang="en-US" sz="126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 тренировка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переменах школьники включают короткие песни или делятся находками с друзьями. Во время тренировки удобнее слушать энергичную музыку: она помогает держать темп и не терять настрой.
</a:t>
            </a:r>
            <a:endParaRPr lang="en-US" sz="124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отдых дома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музыка становится спокойнее. Кто-то включает плейлист во время домашних дел, а кто-то слушает тихую композицию перед сном, чтобы переключиться с учёбы на отдых.
</a:t>
            </a:r>
            <a:endParaRPr lang="en-US" sz="124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 обычном дне школьника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опрос класса, данные для учебной диаграммы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чаще нравятся подросткам
</a:t>
            </a:r>
            <a:endParaRPr lang="en-US" sz="256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условном опросе класса лидируют современные жанры с ярким ритмом и запоминающимся припевом.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выбирают музыку, которую легко узнать и удобно слушать в повседневной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жанра есть узнаваемые признаки, по которым его легко отличить от других.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общих характеристик музыкальных жанров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жанров помогает увидеть, чем они отличаются по звучанию и настроению.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музыки и их характерные признаки
</a:t>
            </a:r>
            <a:endParaRPr lang="en-US" sz="242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42689"/>
            <a:ext cx="325505" cy="3255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42689"/>
            <a:ext cx="325505" cy="32550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479" y="3109273"/>
            <a:ext cx="246012" cy="32801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песню любимой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Запоминающаяся мелодия
</a:t>
            </a:r>
            <a:pPr algn="l" indent="0" marL="0">
              <a:lnSpc>
                <a:spcPct val="90000"/>
              </a:lnSpc>
              <a:buNone/>
            </a:pPr>
            <a:r>
              <a:rPr lang="en-US" sz="45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часто остаётся в памяти раньше других элементов. Если её легко напеть, песня быстрее становится знакомой и приятной для повторного прослушивания.
</a:t>
            </a:r>
            <a:endParaRPr lang="en-US" sz="1356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припев
</a:t>
            </a:r>
            <a:pPr algn="l" indent="0" marL="0">
              <a:lnSpc>
                <a:spcPct val="90000"/>
              </a:lnSpc>
              <a:buNone/>
            </a:pPr>
            <a:r>
              <a:rPr lang="en-US" sz="47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помогает слушателю быстро уловить главную часть песни. Когда он повторяется, трек легче запомнить и проще узнать уже с первых секунд.
</a:t>
            </a:r>
            <a:endParaRPr lang="en-US" sz="1415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ритм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делает песню более выразительной и удобной для движения. Именно поэтому такие композиции часто выбирают для прогулок, спорта и танцев.
</a:t>
            </a:r>
            <a:endParaRPr lang="en-US" sz="1436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Выразительный голос
</a:t>
            </a:r>
            <a:pPr algn="l" indent="0" marL="0">
              <a:lnSpc>
                <a:spcPct val="90000"/>
              </a:lnSpc>
              <a:buNone/>
            </a:pPr>
            <a:r>
              <a:rPr lang="en-US" sz="4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исполнителя влияет на первое впечатление не меньше мелодии. Манера пения может сделать песню нежной, яркой, серьёзной или очень эмоциональной.
</a:t>
            </a:r>
            <a:endParaRPr lang="en-US" sz="1380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связь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Любимыми часто становятся песни, которые напоминают о друзьях, поездках или важных событиях. Тогда музыка связывается не только со звуком, но и с памятью.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звук в песне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и барабаны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и барабаны часто задают основное звучание песни. Вместе они создают живой, энергичный фон, который легко узнать с первых аккордов и ударов.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 и пианино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 делает композицию глубже, а пианино добавляет мелодичность и мягкость. Эти инструменты помогают песне звучать более объёмно и выразительно.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Синтезатор и обработка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Синтезатор создаёт современное электронное звучание. Благодаря обработке одна и та же мелодия может стать более танцевальной, атмосферной или необычной.
</a:t>
            </a:r>
            <a:endParaRPr lang="en-US" sz="1123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Акустика и оркестр
</a:t>
            </a:r>
            <a:pPr algn="l" indent="0" marL="0">
              <a:lnSpc>
                <a:spcPct val="100000"/>
              </a:lnSpc>
              <a:buNone/>
            </a:pPr>
            <a:r>
              <a:rPr lang="en-US" sz="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может сильно меняться в другой версии. В акустическом исполнении она звучит проще и тише, а оркестровая аранжировка делает её более торжественной и насыщенной.
</a:t>
            </a:r>
            <a:endParaRPr lang="en-US" sz="1151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песня становится любимой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случайное знакомство с треком постепенно превращается в устойчивую симпатию.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ситуаций чаще всего учитывают подростки, когда подбирают музыку под день.
</a:t>
            </a:r>
            <a:pPr algn="l" indent="0" marL="0">
              <a:lnSpc>
                <a:spcPct val="115000"/>
              </a:lnSpc>
              <a:buNone/>
            </a:pPr>
            <a:r>
              <a:rPr lang="en-US" sz="123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темы и повседневных музыкальных ситуаций
</a:t>
            </a:r>
            <a:endParaRPr lang="en-US" sz="1239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часто выбирают не случайно: она подстраивается под задачу и помогает менять настроение.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мини-опрос класса; данные презентации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подростки чаще находят музыку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видео часто ускоряют знакомство с треком: достаточно нескольких секунд, чтобы песня запомнилась и её захотелось найти полностью.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 — главный источник новой музыки, но рекомендации друзей по-прежнему заметно влияют на выбор подростков.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602" y="1331125"/>
            <a:ext cx="2696796" cy="21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6532" y="1331550"/>
            <a:ext cx="2710886" cy="216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узнают сразу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нескольких строк, чтобы понять, кто поёт. У запоминающегося исполнителя есть особая манера звучания, тембр и подача, которые отличают его от других. Именно голос часто становится первой причиной, по которой школьники начинают слушать певца снова.
</a:t>
            </a:r>
            <a:endParaRPr lang="en-US" sz="790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 сцене и в клипах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запоминается не только песнями, но и внешним стилем, движениями, жестами и оформлением выступлений. Концертная сцена, яркий костюм или узнаваемый клип помогают создать цельный образ. Для зрителя это делает музыку более живой и выразительной.
</a:t>
            </a:r>
            <a:endParaRPr lang="en-US" sz="790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группа остаётся в памяти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музыкальной группы легко заметить не только общий звук, но и взаимодействие участников. Когда музыканты играют слаженно, а концерт выглядит энергично, слушатели чаще запоминают коллектив. Важны также интервью, настроение песен и то, как группа общается с аудиторией.
</a:t>
            </a:r>
            <a:endParaRPr lang="en-US" sz="790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Исполнители, которых легко запомнить
</a:t>
            </a:r>
            <a:endParaRPr lang="en-US" sz="26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своих музыкальных предпочтениях на английском
</a:t>
            </a:r>
            <a:endParaRPr lang="en-US" sz="1695" dirty="0"/>
          </a:p>
        </p:txBody>
      </p:sp>
      <p:sp>
        <p:nvSpPr>
          <p:cNvPr id="10" name="Text 1"/>
          <p:cNvSpPr txBox="1"/>
          <p:nvPr/>
        </p:nvSpPr>
        <p:spPr>
          <a:xfrm>
            <a:off x="7886700" y="4482077"/>
            <a:ext cx="875071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35600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своё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ответ удобно с короткой фразы о вкусе: I like… I prefer… или I’m into… Такая форма звучит естественно и помогает сразу показать, что это личное мнение, а не пересказ чужих слов.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80380" y="1453375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 жанр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общей фразы лучше назвать конкретный жанр: pop, rock, rap, K-pop или classical. Это делает ответ точнее и помогает собеседнику понять, какую музыку ты имеешь в виду.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3473" y="1453375"/>
            <a:ext cx="2274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исполнителя или песню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 был полнее, можно назвать favourite singer, band или song. Так собеседник получает не только жанр, но и конкретный пример, который легко обсудить дальше.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3409" y="3360450"/>
            <a:ext cx="2349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добавить простое объяснение: because it is relaxing, because it has a strong beat, because the lyrics are interesting. Такие короткие причины хорошо подходят для ответа на уроке.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74103" y="3360450"/>
            <a:ext cx="2313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коротко и ясно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девятого класса важны не длинные, а понятные фразы. Достаточно нескольких слов о жанре, исполнителе и причине выбора, чтобы ответ звучал уверенно и естественно.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2062703"/>
            <a:ext cx="5506500" cy="11255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строятся по простой модели: вопрос — личный выбор — короткое объяснение.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учебного диалога по теме урока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ответов школьника о музыке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помогают быстро поддержать разговор и показать личные музыкальные предпочтения.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музыку для разной ситуации
</a:t>
            </a:r>
            <a:pPr algn="l" indent="0" marL="0">
              <a:lnSpc>
                <a:spcPct val="90000"/>
              </a:lnSpc>
              <a:buNone/>
            </a:pPr>
            <a:r>
              <a:rPr lang="en-US" sz="2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музыки в зависимости от цели прослушивания
</a:t>
            </a:r>
            <a:endParaRPr lang="en-US" sz="2469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и друзей на музыкальный вкус
</a:t>
            </a:r>
            <a:endParaRPr lang="en-US" sz="2218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слышит музыку дома: песни родителей, старших братьев и сестёр, семейные любимые мелодии. Эти первые впечатления становятся основой будущего вкуса.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собственные находки. Подросток сравнивает знакомые дома песни с новыми треками и замечает, что нравится именно ему.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 друзьями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делятся песнями, советуют исполнителей и обсуждают клипы. Общие плейлисты помогают быстрее находить новую музыку и говорить о ней.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музыкальный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у каждого складывается личный набор любимых жанров и исполнителей. В одном классе это может быть очень разным, и в этом нет ничего необычного.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танец и короткие видео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ведёт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песни чёткий ритм, под неё легко двигаться и повторять простые шаги. Поэтому танцевальные фрагменты быстро расходятся в коротких видео и привлекают внимание школьников.
</a:t>
            </a:r>
            <a:endParaRPr lang="en-US" sz="1265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легко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припев помогает удержать песню в памяти. Если короткий фрагмент звучит несколько раз подряд, слушатель быстрее запоминает и мелодию, и отдельные слова.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усиливает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видео часто делает песню заметной даже для тех, кто раньше её не слышал. Танец, кадр с телефоном или яркая сцена помогают треку стать популярнее.
</a:t>
            </a:r>
            <a:endParaRPr lang="en-US" sz="1379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становится трендом
</a:t>
            </a:r>
            <a:pPr algn="l" indent="0" marL="0">
              <a:lnSpc>
                <a:spcPct val="100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песню используют многие пользователи, она быстро начинает жить своей жизнью. Люди узнают её по нескольким секундам, а потом ищут полный вариант и слушают снова.
</a:t>
            </a:r>
            <a:endParaRPr lang="en-US" sz="12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учащихся; данные презентации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всего в любимой песне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любимый трек узнают по первым звукам: знакомая мелодия сразу создаёт ощущение узнавания и вызывает желание слушать дальше.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 — главный фактор, а текст и ритм поддерживают интерес; клип чаще помогает уже понравившейся песне.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 язык общения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начать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любимых исполнителей легко превращается в дружескую беседу. Несколько общих песен помогают найти тему для разговора и узнать интересы одноклассников.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вкусы разные, музыка остаётся общим культурным опытом. Один и тот же трек может быть понятен многим и создавать чувство связи между людьми.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понимать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слушает музыку другого стиля, он лучше видит, что у каждого свои причины выбора. Это помогает уважать чужой вкус и спокойно сравнивать разные предпочтения.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может выразить радость, грусть или надежду без длинного объяснения. Поэтому музыку часто выбирают, когда нужно показать своё настроение или внутреннее состояние.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music do you like? — итоги темы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показывает настроение, характер и привычки человека. Умение назвать жанр, исполнителя и причину выбора помогает говорить о себе по-английски просто, точно и уверенно.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2026-05-31T11:20:20Z</dcterms:created>
  <dcterms:modified xsi:type="dcterms:W3CDTF">2026-05-31T11:20:20Z</dcterms:modified>
</cp:coreProperties>
</file>