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поэт, новатор, голос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авангарда, революции и личной исповеди.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начала XX века: время разлома и поиска нового языка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формировался в эпоху революций, войны и культурных экспериментов, когда литература искала новые формы выражения. На этом фоне его поэтический голос стал особенно резким, современным и узнаваемым.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поэта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 — рождение в Багдади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7 июля 1893 года в семье лесничего в селе Багдади, в Грузии. Ранние годы прошли среди природы, но уже тогда формировалось чувство напряжённой, неспокойной жизни.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переехала в Кутаиси. Гимназические годы сблизили Маяковского с книгами, политическими разговорами и идеями общественного обновления, которые рано стали частью его мировоззрения.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— переезд в Москву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 открыл перед ним мир большого города, рабочих окраин и социальной неравномерности. Этот опыт позднее станет важной основой его поэтических образов.
</a:t>
            </a:r>
            <a:endParaRPr lang="en-US" sz="1127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Маяковский всё настойчивее тяготел к литературе и общественной жизни. Именно тогда начал складываться характер будущего поэта: резкий, независимый и предельно взыскательный к слову.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деятельность и первые аресты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1908–1909 годах Маяковский вступил в РСДРП и занялся распространением нелегальной литературы. Для него это было не эпизодом биографии, а сознательным выбором стороны в историческом конфликте.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революционную деятельность его арестовывали трижды; в Бутырской тюрьме он провёл около 11 месяцев. Изоляция, напряжение и постоянное внутреннее сопротивление сделали его опыт особенно острым и личным.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тюрьме Маяковский начал систематически писать стихи. Отсюда берёт начало его поэтическая манера, в которой энергия протеста соединяется с предельной эмоциональной концентрацией.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манифест нового искусства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Маяковский вошёл в круг кубофутуристов и подписал манифест «Пощёчина общественному вкусу». Это было открытое заявление о разрыве со старой литературной нормой и поиске нового художественного языка.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дал Маяковскому свободу экспериментировать с ритмом, метафорой, неологизмами и визуальной формой стиха. Среди футуристов именно он быстро стал самым мощным и публично узнаваемым поэтом.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дал Маяковскому свободу экспериментировать с ритмом, метафорой, неологизмами и визуальной формой стиха. Среди футуристов именно он быстро стал самым мощным и публично узнаваемым поэтом.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 Маяковского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менялись жанры, интонация и адресат поэзии: от эксперимента — к публичному высказыванию, затем к сатире и итоговой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хронологии творчества В.В. Маяковского; годы этапов приведены в учебной литературе по русской литературе XX 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усиливается общественная направленность, а к концу 1920-х возрастает внутренняя драматичность.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69710"/>
            <a:ext cx="601500" cy="48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поэмы: бунт, любовь и образ города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«Облаке в штанах» и «Флейте-позвоночнике» любовное чувство переживается как трагедия, а не как частная история. Лирический герой говорит от имени человека, которому тесно в мире привычных норм.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Маяковского звучит шумно, жёстко и почти враждебно. Он давит на человека ритмом улиц, рекламой, толпой и ощущением бесконечного движения, которое не приносит покоя.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строится на резких интонациях, гиперболах и обрывистом дыхании. Благодаря этому поэмы звучат как эмоциональный вызов обществу, религии и духовной косности.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лирика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всё чаще выступает как поэт-трибун. Поэзия приобретает общественную задачу: оценивать происходящее, убеждать, призывать и фиксировать смысл перемен.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Маяковский становится одним из самых заметных поэтов новой эпохи. Революция в его стихах предстает не абстрактной идеей, а историческим событием, изменяющим жизнь миллионов.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«Левом марше» и поэме «Хорошо!» он создаёт образ коллективного действия и движения истории вперёд. Поэт говорит не только о себе, но и от имени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«Окна РОСТА»: поэзия, плакат и массовая коммуникация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Стих, который видят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Маяковский работает над плакатами для «Окон РОСТА» — короткими, резкими, рассчитанными на мгновенное чтение. Текст здесь не отделён от изображения: он сразу действует на прохожего, как ударная фраза, понятная без долгого чтения.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 несколько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агитационных листовок поэт выбирает чёткий ритм, лозунговую интонацию и сатирический образ. Такая форма помогала говорить о войне, быте и политике просто, но не примитивно, сохраняя художественную силу слова.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городской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«Окон РОСТА» показал Маяковскому, что поэзия может существовать не только в книге. Она входит в улицу, витрину, стенд и становится частью повседневной коммуникации большого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Маяковского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темы, жанры и исторический смысл произведений Маяковского.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В.В. Маяковского; хронология произведений по общепринятой литературоведческой датировке.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наследии рядом существуют исповедь, сатира и гражданская поэзия; именно это делает Маяковского одним из самых разносторонних авторов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как сатирик и драматург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«Клоп» и «Баня» Маяковский разоблачает мещанство, карьеризм и привычку приспосабливаться к любым правилам ради выгоды и комфорта.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строится на гротеске, резких диалогах, говорящих именах и сценах, где бытовая мелочность сталкивается с мечтой о будущем и общественном обновлении.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поэта стремится говорить о современности не через бытовую психологию, а через конфликт идей, лозунговую интонацию и яркую театральную условность.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пьесах сатира становится формой гражданской оценки: смех у Маяковского не развлекает, а заставляет увидеть духовную пустоту и социальную инерцию.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поэтический текст Маяковского
</a:t>
            </a:r>
            <a:pPr algn="l" indent="0" marL="0">
              <a:lnSpc>
                <a:spcPct val="80000"/>
              </a:lnSpc>
              <a:buNone/>
            </a:pPr>
            <a:r>
              <a:rPr lang="en-US" sz="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от внутреннего импульса к публичному художественному высказыванию.
</a:t>
            </a:r>
            <a:endParaRPr lang="en-US" sz="28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 стиховые новации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сделал «лестничную» строку одним из главных признаков своего стиля: она помогает выделять смысловые удары, менять темп чтения и усиливать звучание каждой строки.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смело соединял разговорную лексику, необычную рифмовку, звукопись и резкие паузы, благодаря чему стих звучит как живая, энергичная и напряжённая речь современника.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слово работает сразу на нескольких уровнях: смысловом, звуковом и визуальном. Именно поэтому текст воспринимается как действие, а не только как сообщение.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Маяковского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Маяковского не существуют изолированно: в одном произведении личное часто переходит в общественное, а бытовая деталь — в философский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поэтического наследия В. В. Маяковского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его поэзии — в соединении частного и исторического, лирики и гражданского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 и поэма «Про это»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«Про это» возникла на фоне тяжёлого личного переживания и связана с внутренним кризисом поэта. Здесь любовь показана не как утешение, а как испытание.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превращает интимную исповедь в разговор о человеческом одиночестве, счастье и цене близости. Частная история получает философский масштаб и становится художественным исследованием чувств.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новая массовая культура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обращался к кино как к новому языку эпохи, где важны динамика, короткая фраза и визуальная выразительность, понятная самой широкой аудитории.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лозунг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тексты и лозунги требовали предельной краткости. Поэт умел превращать несколько слов в запоминающееся и убедительное публичное высказывание.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и типографика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плакате Маяковского слово и изображение действуют вместе. Такой формат делает текст частью городской среды и повседневного зрительского опыта.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коммуникация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Объявления, подписи и короткие тексты показывают, что поэт работал не только для книги, но и для улицы, витрины и массового читателя 1920-х годов.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творческий кризис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1927–1928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«Хорошо!» и «Клоп». В этих произведениях слышны уверенность автора и одновременно нарастающая ирония по отношению к современности.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споры с критикой и литературной средой. Маяковский всё острее ощущает непонимание и усталость от постоянной борьбы за своё слово.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1930: «Баня»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становится особенно жёсткой: пьеса показывает конфликт поэта с бюрократическим и формальным мышлением, мешающим живой творческой энергии.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1930: «Во весь голос»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звучит итоговый взгляд на собственный путь. Маяковский подводит художественный и жизненный итог, обращаясь к будущим читателям.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основные даты жизни и творчества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поэта разворачивается на фоне ключевых событий эпохи: от раннего бунта и футуризма до позднего итога и трагического финала.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помогает увидеть, как личная биография поэта связана с историческими переломами и изменением его художественного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основные произведения В. В. Маяковского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Маяковского на русскую литературу и культуру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заметно изменил поэтическую интонацию XX века: его резкий, публичный голос стал образцом гражданской поэзии и прямого разговора с эпохой.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Ступенчатая строка, ритмическая энергия и смелая работа со словом повлияли на манеру чтения и письма у многих последующих поэтов и читателей.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 оказался важен не только для литературы, но и для плаката, рекламы, сценической речи и советской визуальной культуры, где ценились краткость и выразительность.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Маяковский стал фигурой спора: одни видели в нём новатора, другие — слишком резкого трибуна. Именно это сочетание усилило его историческую значимость.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— голос художественного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соединил личную исповедь, гражданский пафос и смелый эксперимент с формой. Поэтому его поэзия до сих пор помогает понять, как литература отвечает на вызовы времени.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2026-05-23T22:00:45Z</dcterms:created>
  <dcterms:modified xsi:type="dcterms:W3CDTF">2026-05-23T22:00:45Z</dcterms:modified>
</cp:coreProperties>
</file>