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Беларусь: страна в центре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— Восточная Европа: равнины, реки, леса, Минск и история, которая сформировала характер страны.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связывает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находится в центре Восточной Европы и не имеет выхода к морю. Она граничит с Россией, Украиной, Польшей, Литвой и Латвией, а граница превышает 3 600 км. Пересечение путей повлияло на историю и экономику.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Беларуси: что можно увидеть на карте
</a:t>
            </a:r>
            <a:endParaRPr lang="en-US" sz="2713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небольшие высоты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Беларуси — равнинная. Средние высоты невелики, поэтому ландшафт кажется спокойным и «распростёртым». Это удобно для земледелия и помогает развиваться городам вдоль дорог и рек.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и путь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территории страны протекают крупные реки: Днепр, Западная Двина, Неман, Припять и Березина. Реки связывают природные зоны и исторически помогали развитию поселений и торговли. Их сеть делает карту особенно «живой».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Полесья и озёра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Лесами занята примерно треть территории, а в южных районах больше болот и заболоченных низин Полесья. Здесь важны не только леса, но и влажные экосистемы. Для образа хорошо подходит озеро Нарочь или карта природных зон.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Беларуси по численности населения
</a:t>
            </a:r>
            <a:endParaRPr lang="en-US" sz="23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крупнейший город и главный центр страны; остальные областные города заметно меньше по населению.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Минском и областными центрами показывает сильную роль столицы в управлении, экономике и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численности населения по официальным статистическим материалам (точные значения зависят от года наблюдения).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3215" y="3096535"/>
            <a:ext cx="128609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Минск: столица и крупнейший город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«центр решений»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столица Беларуси, где сосредоточены органы государственной власти. Город задаёт направление развитию страны и координирует работу многих учреждений.
</a:t>
            </a:r>
            <a:endParaRPr lang="en-US" sz="1244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Минске работают крупнейшие университеты, музеи, театры и научные центры. Здесь легче всего встретить специалистов разных областей и связать знания с практикой.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известен предприятиями машиностроения, приборостроения и пищевой промышленности. Это влияет на рабочие места и на связи с другими регионами.
</a:t>
            </a:r>
            <a:endParaRPr lang="en-US" sz="1177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Второй мировой войны Минск был почти полностью восстановлен. Поэтому во многих районах заметны широкие проспекты и здания послевоенного периода.
</a:t>
            </a:r>
            <a:endParaRPr lang="en-US" sz="12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15339"/>
            <a:ext cx="4022400" cy="25613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управляется через области, а Минск имеет особый статус столицы республиканского подчинения.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областей дают основу управления на местах, а столица выполняет особую республиканскую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административно-территориальное устройство Республики Беларусь.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Беларуси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языки и расселение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живёт около 9,2 миллиона человек. Для средней школы важно понимать масштаб страны: это не слишком большая, но и не маленькая территория.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языки — белорусский и русский. В повседневной жизни чаще звучит русский, а белорусский особенно важен как язык национальной культуры.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проживает в городах, а уровень урбанизации превышает 70%. Поэтому многие услуги, учебные центры и рабочие места сосредоточены именно в городах.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страны характерны крупные города-центры и сравнительно редкое заселение лесных и болотистых районов. Природные особенности напрямую влияют на то, где удобнее жить.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власть в Беларуси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распределения полномочий между уровнями управления.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Беларуси: от княжеств к независимости
</a:t>
            </a:r>
            <a:endParaRPr lang="en-US" sz="2661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Княжества: Полоцк и Туров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современной Беларуси существовали Полоцкое и Туровское княжества. Они стали заметными центрами восточнославянской культуры и оставили след в исторической памяти. Их роль помогает понять корни традиций региона.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 составе больших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белорусские территории входили в состав Великого княжества Литовского, Речи Посполитой и Российской империи. Это влияло на управление, развитие городов и смешение культур. Поэтому история региона многоэтапная и «переплетённая».
</a:t>
            </a:r>
            <a:endParaRPr lang="en-US" sz="1364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 путь к независимости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территория страны сильно пострадала во время двух мировых войн. После тяжёлых испытаний, в 1991 году Беларусь стала независимым государством. Для наглядности подойдут исторические карты или памятники древности.
</a:t>
            </a:r>
            <a:endParaRPr lang="en-US" sz="13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Беларуси: основные отрасли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структуре экономики заметную роль играют промышленность и услуги, а сельское хозяйство остаётся важным сектором.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переработка и сервисы дополняют друг друга, а транспорт связывает производство с внутренним и внешним рынком.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структуре экономики за последующие годы; точные доли зависят от методики подсчёта и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знаменитые продукты Беларуси
</a:t>
            </a:r>
            <a:endParaRPr lang="en-US" sz="2423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выращивают картофель, зерновые культуры, сахарную свеклу, лен и кормовые растения. Благодаря этому формируется сырьевая база для разных отраслей и обеспечивается питание населения и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животноводство играет ключевую роль: страна производит много молока, масла, сыров и сгущенного молока. Эти продукты широко используются в повседневной жизни и поддерживают работу перерабатывающих предприятий.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входит в число заметных производителей калийных удобрений, которые применяются в сельском хозяйстве разных стран. Производство удобрений и сельхозкультуры взаимосвязаны, а результат усиливают переработка и экспорт.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Беловежская пуща — один из самых известных национальных парков Европы: здесь сохраняется древний лес и живет зубр, символ белорусской природы. Территория охраняется для сохранения редких видов.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Нарочь — крупнейшее озеро страны и популярное место отдыха. Также существуют Припятский и Нарочанский национальные парки, заказники и защищенные болота, которые бережно сохраняют растения и птиц.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сокровища и заповедные территории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011061"/>
            <a:ext cx="4336500" cy="290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и культурные памятники Беларуси
</a:t>
            </a:r>
            <a:endParaRPr lang="en-US" sz="2483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объекты, которые отражают разные эпохи: от древних традиций и оборонного зодчества до памяти о войне и современной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показывают, как в Беларуси сохраняют память о войне, ценят княжеское прошлое и поддерживают современную культурную идентичность.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национального и мирового культурного наследия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традиции и повседневная культура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земледельческого календаря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Купалье, Коляды и Дожинки связаны с природными ритмами. Люди отмечают сезонные перемены, благодарят за урожай и поддерживают традиции, передавая их из поколения в поколение.
</a:t>
            </a:r>
            <a:endParaRPr lang="en-US" sz="1355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традиционная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узнаваема по вышивке и орнаментам. В узорах часто отражаются представления о мире и семье, а мастерство народных ремесел помогает сохранять культурную память.
</a:t>
            </a:r>
            <a:endParaRPr lang="en-US" sz="132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танцы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искусстве важны песни и танцы. Отдельное место занимают соломоплетение и резьба по дереву — это не просто украшения, а часть жизни, где труд превращается в творчество.
</a:t>
            </a:r>
            <a:endParaRPr lang="en-US" sz="1345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кухня как отражение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Драники, бабка, мачанка, холодник — знакомые блюда из картофеля, молока и грибов. Такой набор продуктов связан с сельским образом жизни и доступными природными ресурсами.
</a:t>
            </a:r>
            <a:endParaRPr lang="en-US" sz="14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Беларусь выделяется среди стран региона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на схеме показаны самые заметные признаки — лесистость, городская среда, промышленность, производство калийных удобрений и роль Беловежской пущи. Точные значения зависят от выбранной методики.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природных условий и хозяйственных направлений формирует «узнаваемый профиль» страны. Леса, реки и лесные массивы напрямую связаны с развитием переработки и отраслей, связанных с экспортом.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качественные сведения учебного характера (2026)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Беларусь связана с другими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товаров: производство → транспортировка → обмен на внешних рынках (логика связей, описанная в учебном материале).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106117"/>
            <a:ext cx="176250" cy="14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998" y="3096535"/>
            <a:ext cx="150043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технологии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школ, колледжей и вузов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работает разветвленная система образования: школы, колледжи и университеты. Крупнейшим вузом считается Белорусский государственный университет в Минске, где учатся тысячи студентов.
</a:t>
            </a:r>
            <a:endParaRPr lang="en-US" sz="1154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центры в городах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инженерные центры развиваются не только в столице, но и в областных городах. Это помогает быстрее внедрять разработки в практику и поддерживает рабочие проекты специалистов.
</a:t>
            </a:r>
            <a:endParaRPr lang="en-US" sz="115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направления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направления связаны с информационными технологиями, химией, машиностроением, медициной и приборостроением. Эти области дают основу для новых производств и современного сервиса.
</a:t>
            </a:r>
            <a:endParaRPr lang="en-US" sz="1112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экономики через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поддерживают промышленность, сельское хозяйство и современные услуги. Когда растут компетенции специалистов, улучшается качество продукции и появляются новые решения для повседневных задач.
</a:t>
            </a:r>
            <a:endParaRPr lang="en-US" sz="10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известные достижения страны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Биатлон: дисциплина и характер на трассе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Биатлон особенно «по-спортивному» знаком многим: сочетание лыжного хода и стрельбы требует собранности. В Беларуси сильные традиции в подготовке спортсменов, а соревнования проходят на современных аренах с поддержкой болельщиков.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Гребля и гимнастика: точность движений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Гребля развивает выносливость и работу команды, где важны ритм и согласованность. В гимнастике ценятся техника и контроль каждого элемента. Именно поэтому белорусские спортсмены регулярно показывают стабильные результаты на крупных стартах.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и легкая атлетика: энергия скорости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объединяет тактику и динамику: важно быстро принимать решения и действовать командой. Легкая атлетика дает возможность проявить силу и скорость в разных дисциплинах. В Минске и областных центрах регулярно проходят соревнования республиканского и международного уровня.
</a:t>
            </a:r>
            <a:endParaRPr lang="en-US" sz="9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Беларуси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обзора — четыре темы: география, население, история и экономика. На уроках это помогает связать природные особенности с образом жизни и хозяйственными задачами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блоки собраны вместе, проще увидеть «картину целиком»: равнинная природа, городское расселение, путь к независимости и роль Минска в развитии.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обобщающий материал (2026), условная визуальная шкала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сегодня: природа, история и 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Беларусь сочетает древнюю историю, богатую природу и современное хозяйство. Ее положение в центре Европы усиливает значение транспорта и связей с соседями. Леса, реки, зубр и Минск делают страну узнаваемой.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2026-05-11T23:26:33Z</dcterms:created>
  <dcterms:modified xsi:type="dcterms:W3CDTF">2026-05-11T23:26:33Z</dcterms:modified>
</cp:coreProperties>
</file>