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от «Горухщи» до «Мёртвых душ»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русской литературы от рукописей к великим романам.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времена меняли школу, язык и книги: после крещения Руси усилилась письменность, реформы Петра I ускорили печать, а писатели XIX века всё чаще говорили о человеке и обществе.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росла вместе со страной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создавались при монастырях и бережно записывали важные события, имена князей и судьбу государства, соединяя историю с представлением о Божьем промысле.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показывали образец духовной жизни, терпения и служения. Они учили читателя добру, смирению и ответственности перед верой и людьми.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и «Поучение Владимира Мономаха» помогают увидеть, как люди Древней Руси понимали долг, честь, власть и личную ответственность.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литература: летописи, жития, поучения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рассказывает о неудачном походе князя Игоря против половцев. В основе текста лежит реальное событие, но оно подано как поэтическое размышление о судьбе Руси.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и её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«Слове» словно предупреждает людей и переживает вместе с ними. Автор подчёркивает, что сила страны зависит от единства князей и их общей ответственности.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князя Игоря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прославлялись богатыри, защищавшие Русь. В их образах народ ценил силу, верность и готовность служить родной земле.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учили различать добро и зло через понятные сюжеты. Герои проходили испытания, а слушатель запоминал важные нравственные уроки.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народные выражения помогали запоминать опыт поколений. Песни и пословицы делали речь образной, живой и выразительной.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постоянные эпитеты и ритм устной речи позже стали важными средствами писателей. Они помогли создать звучный и запоминающийся литературный язык.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литературе устная традиция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истории русской литературы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русской литературы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жанры и усиливал внимание к человеку.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идёт от книжной памяти и назидания к психологической прозе и социальной критике.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 создала новые жанры: оду, комедию, басню и сатиру. Писатели стали чаще обращаться к светским темам, общественной жизни и воспитанию читателя.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связал развитие словесности с развитием языка и предложил теорию «трёх штилей». Она помогла распределить высокую, среднюю и простую речь по разным жанрам.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сделал поэзию более личной и живой. В его стихах торжественный тон сочетался с размышлениями о человеке, власти и судьбе.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в комедии «Недоросль» показал невежество дворян и его последствия. Смех у него становится способом говорить о серьёзных общественных проблемах.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рождение новой русской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любил порядок, ясные правила и высокие темы. Герои делились на положительных и отрицательных, а произведения должны были воспитывать читателя и напоминать о долге.
</a:t>
            </a:r>
            <a:endParaRPr lang="en-US" sz="163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подчёркивали роль разума, образования и гражданской службы. Литература осуждала невежество, поддерживала нравственные нормы и учила думать не только о себе.
</a:t>
            </a:r>
            <a:endParaRPr lang="en-US" sz="1629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просветительские идеи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расширял возможности русского слова и прокладывал путь к зрелой литературе.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торжественной оды до живой прозы литература становилась точнее, свободнее и ближе к реальной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общеизвестные сведения о русских писателях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XVIII — первой половины XIX века и их вклад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книжную традицию и разговорную речь. Его тексты звучат естественно, но при этом остаются точными, ясными и выразительными.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стихи, поэмы, сказки, драму и прозу. Такое разнообразие помогло литературе стать богаче и показать разные стороны жизни.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Онегин», «Борис Годунов» и «Повести Белкина» стали образцами нового письма. В них язык и стиль работают на раскрытие характера.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язык стал основой для последующих писателей. Именно поэтому его часто называют создателем современного русского литературного языка.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современный литературный язык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наблюдает за собой почти как исследователь, но это не приносит ему счастья. Его ум и воля сильны, однако внутренний разлад мешает ему увидеть смысл жизни и построить отношения с людьми.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и человек, который не находит покоя
</a:t>
            </a:r>
            <a:endParaRPr lang="en-US" sz="1113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Лермонтова часто звучат ветер, дорога, туча, море и небо — образы простора и одиночества. Через них поэт говорит о свободе, судьбе и о том, как трудно человеку быть понятым.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полная тревоги и свободы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остро чувствовал разрыв между мечтой и действительностью. Поэтому его герои часто выглядят сильными снаружи, но одинокими внутри, а их конфликт с обществом становится главным источником драмы.
</a:t>
            </a:r>
            <a:endParaRPr lang="en-US" sz="874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его поколение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одиночество, свобода и внутренний конфликт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путь героя в реалистическом произведении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реализм раскрывает человека через среду, выбор и последствия поступков.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 жизнь такой, какая она есть: с повседневным бытом, бедностью, неравенством и сложными причинами человеческих поступков.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особенно внимательно изображали связь личности с обществом, семьёй, службой и образованием, потому что именно там возникали главные жизненные конфликты.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реалистического текста важны точная деталь, живые диалоги, психологическая глубина и типичные образы, по которым узнаётся целая эпоха.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только рассказывает историю, но и оценивает её, помогая читателю увидеть, что в поведении героев является случайным, а что — характерным для времени.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XIX века: правда жизни и внимание к человеку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смех, за которым скрыта правда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Гоголя почти всегда тревожный. В «Ревизоре» и «Мёртвых душах» смешные сцены обнажают страх, суету и духовную пустоту людей, привыкших жить по привычке.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создаёт сатиру через преувеличение, необычные подробности и яркие характеры. Поэтому его произведения не только веселят, но и заставляют увидеть серьёзные недостатки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литературы XIX века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через личную историю писатели показывают и характер героя, и жизнь всего общества.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чаще всего говорит о человеке, но через него раскрывает судьбу страны и нравственные проблемы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путешествует по помещичьей России и покупает «мёртвые души» — документы на умерших крестьян. Этот странный замысел сразу показывает необычность и сатирический характер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 комическим сюжетом скрыт серьёзный смысл: Гоголь показывает людей, у которых живая душа будто исчезла. Поэтому название поэмы звучит и буквально, и как нравственный приговор.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сцены, встречи с помещиками и чиновниками помогают увидеть всю страну как единое пространство, где частные пороки превращаются в общую общественную проблему.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замысел, сюжет и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каждый образ раскрывает отдельную слабость характера и общества.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помещиков не просто смешны: каждый из них делает заметным один порок, а вместе они создают картину нравственного распада.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«Мёртвых душах» как типы человеческих пороков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даёт героям говорящие фамилии и яркие детали внешности, чтобы читатель сразу понимал их характер и отношение автора к ним.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 гротеск усиливают смешное и одновременно делают сцену тревожной: обычные недостатки у Гоголя выглядят почти пугающе.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дом, еда и манера речи становятся ключами к образу. Через такие подробности писатель показывает духовную бедность, чинопочитание и потерю нравственных ориентиров.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Гоголя в сатире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постепенно двигалась от летописей и былин к поэмам, комедиям, романам и психологической прозе. Вместе с жанрами менялось и изображение человека.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писатели научились соединять историческую память, яркий художественный язык и важные нравственные вопросы. Поэтому литература стала не только искусством, но и способом понять эпоху.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текстов к великой прозе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сохранила язык, историю и характер народа, а путь от древних текстов до «Мёртвых душ» показал, как в центре искусства оказался человек со своими выборами.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память народа и зеркало эпохи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2026-05-23T02:24:28Z</dcterms:created>
  <dcterms:modified xsi:type="dcterms:W3CDTF">2026-05-23T02:24:28Z</dcterms:modified>
</cp:coreProperties>
</file>